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5"/>
  </p:sldMasterIdLst>
  <p:sldIdLst>
    <p:sldId id="256" r:id="rId6"/>
    <p:sldId id="258" r:id="rId7"/>
    <p:sldId id="259" r:id="rId8"/>
    <p:sldId id="260" r:id="rId9"/>
    <p:sldId id="262" r:id="rId10"/>
    <p:sldId id="264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115" d="100"/>
          <a:sy n="115" d="100"/>
        </p:scale>
        <p:origin x="147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85752" y="1458909"/>
            <a:ext cx="5357818" cy="1470025"/>
          </a:xfrm>
        </p:spPr>
        <p:txBody>
          <a:bodyPr>
            <a:noAutofit/>
          </a:bodyPr>
          <a:lstStyle>
            <a:lvl1pPr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57158" y="3886200"/>
            <a:ext cx="5286412" cy="1752600"/>
          </a:xfrm>
        </p:spPr>
        <p:txBody>
          <a:bodyPr>
            <a:normAutofit/>
          </a:bodyPr>
          <a:lstStyle>
            <a:lvl1pPr marL="0" indent="0" algn="ctr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s-MX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objetos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625989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E94F8-0B18-4C9F-8EE1-7874CB8EB23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E94F8-0B18-4C9F-8EE1-7874CB8EB23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s objetos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E94F8-0B18-4C9F-8EE1-7874CB8EB23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ción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E94F8-0B18-4C9F-8EE1-7874CB8EB23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214422"/>
            <a:ext cx="82296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E94F8-0B18-4C9F-8EE1-7874CB8EB23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E94F8-0B18-4C9F-8EE1-7874CB8EB23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9538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1214422"/>
            <a:ext cx="5111750" cy="491174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2357430"/>
            <a:ext cx="3008313" cy="376873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E94F8-0B18-4C9F-8EE1-7874CB8EB23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1071546"/>
            <a:ext cx="5486400" cy="365602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E94F8-0B18-4C9F-8EE1-7874CB8EB23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E1BE94F8-0B18-4C9F-8EE1-7874CB8EB23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tx1">
              <a:lumMod val="65000"/>
              <a:lumOff val="3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-185104" y="4293096"/>
            <a:ext cx="7421400" cy="1345704"/>
          </a:xfrm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</a:pPr>
            <a:r>
              <a:rPr lang="es-MX" sz="44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Fortalecimiento de Control Interno</a:t>
            </a:r>
          </a:p>
        </p:txBody>
      </p:sp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179512" y="1124744"/>
            <a:ext cx="5357818" cy="2160240"/>
          </a:xfrm>
        </p:spPr>
        <p:txBody>
          <a:bodyPr/>
          <a:lstStyle/>
          <a:p>
            <a:r>
              <a:rPr lang="es-MX" b="1" dirty="0" smtClean="0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/>
            </a:r>
            <a:br>
              <a:rPr lang="es-MX" b="1" dirty="0" smtClean="0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</a:br>
            <a:r>
              <a:rPr lang="es-MX" sz="48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Mejoramiento </a:t>
            </a:r>
            <a:r>
              <a:rPr lang="es-MX" sz="48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de controles internos en los procesos</a:t>
            </a:r>
            <a:r>
              <a:rPr lang="es-ES" sz="48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/>
            </a:r>
            <a:br>
              <a:rPr lang="es-ES" sz="48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</a:br>
            <a:endParaRPr lang="es-MX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4644008" y="5657671"/>
            <a:ext cx="3600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/>
              <a:t>Gerencia de Seguimiento Normativo de los Programas de Apoyo</a:t>
            </a:r>
            <a:endParaRPr lang="es-MX" sz="24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683568" y="2348880"/>
            <a:ext cx="7772400" cy="403244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ct val="45000"/>
              </a:spcBef>
              <a:buClr>
                <a:srgbClr val="FFCC00"/>
              </a:buClr>
              <a:buFont typeface="Wingdings" panose="05000000000000000000" pitchFamily="2" charset="2"/>
              <a:buChar char="Ø"/>
              <a:defRPr/>
            </a:pPr>
            <a:r>
              <a:rPr lang="es-ES" sz="2000" dirty="0" smtClean="0">
                <a:solidFill>
                  <a:schemeClr val="tx1"/>
                </a:solidFill>
              </a:rPr>
              <a:t>Contribuimos al logro de las metas y objetivos institucionales</a:t>
            </a:r>
            <a:r>
              <a:rPr lang="es-MX" sz="2000" dirty="0" smtClean="0">
                <a:solidFill>
                  <a:schemeClr val="tx1"/>
                </a:solidFill>
              </a:rPr>
              <a:t>.</a:t>
            </a:r>
            <a:endParaRPr lang="es-ES" sz="2000" dirty="0" smtClean="0">
              <a:solidFill>
                <a:schemeClr val="tx1"/>
              </a:solidFill>
            </a:endParaRPr>
          </a:p>
          <a:p>
            <a:pPr algn="just">
              <a:lnSpc>
                <a:spcPct val="90000"/>
              </a:lnSpc>
              <a:spcBef>
                <a:spcPct val="45000"/>
              </a:spcBef>
              <a:buClr>
                <a:srgbClr val="FFCC00"/>
              </a:buClr>
              <a:buFont typeface="Wingdings" panose="05000000000000000000" pitchFamily="2" charset="2"/>
              <a:buChar char="Ø"/>
              <a:defRPr/>
            </a:pPr>
            <a:r>
              <a:rPr lang="es-ES" sz="2000" dirty="0" smtClean="0">
                <a:solidFill>
                  <a:schemeClr val="tx1"/>
                </a:solidFill>
              </a:rPr>
              <a:t>Todos nosotros nos integramos y nos involucramos con los objetivos de control de nuestras áreas</a:t>
            </a:r>
            <a:r>
              <a:rPr lang="es-MX" sz="2000" dirty="0" smtClean="0">
                <a:solidFill>
                  <a:schemeClr val="tx1"/>
                </a:solidFill>
              </a:rPr>
              <a:t>.</a:t>
            </a:r>
            <a:endParaRPr lang="es-ES" sz="2000" dirty="0" smtClean="0">
              <a:solidFill>
                <a:schemeClr val="tx1"/>
              </a:solidFill>
            </a:endParaRPr>
          </a:p>
          <a:p>
            <a:pPr algn="just">
              <a:lnSpc>
                <a:spcPct val="90000"/>
              </a:lnSpc>
              <a:spcBef>
                <a:spcPct val="45000"/>
              </a:spcBef>
              <a:buClr>
                <a:srgbClr val="FFCC00"/>
              </a:buClr>
              <a:buFont typeface="Wingdings" panose="05000000000000000000" pitchFamily="2" charset="2"/>
              <a:buChar char="Ø"/>
              <a:defRPr/>
            </a:pPr>
            <a:r>
              <a:rPr lang="es-ES" sz="2000" dirty="0" smtClean="0">
                <a:solidFill>
                  <a:schemeClr val="tx1"/>
                </a:solidFill>
              </a:rPr>
              <a:t>Ayudamos a medir la efectividad de los controles y por ende, ayudamos a mejorarlos</a:t>
            </a:r>
            <a:r>
              <a:rPr lang="es-MX" sz="2000" dirty="0" smtClean="0">
                <a:solidFill>
                  <a:schemeClr val="tx1"/>
                </a:solidFill>
              </a:rPr>
              <a:t>.</a:t>
            </a:r>
            <a:endParaRPr lang="es-ES" sz="2000" dirty="0" smtClean="0">
              <a:solidFill>
                <a:schemeClr val="tx1"/>
              </a:solidFill>
            </a:endParaRPr>
          </a:p>
          <a:p>
            <a:pPr algn="just">
              <a:lnSpc>
                <a:spcPct val="90000"/>
              </a:lnSpc>
              <a:spcBef>
                <a:spcPct val="45000"/>
              </a:spcBef>
              <a:buClr>
                <a:srgbClr val="FFCC00"/>
              </a:buClr>
              <a:buFont typeface="Wingdings" panose="05000000000000000000" pitchFamily="2" charset="2"/>
              <a:buChar char="Ø"/>
              <a:defRPr/>
            </a:pPr>
            <a:r>
              <a:rPr lang="es-ES" sz="2000" dirty="0" smtClean="0">
                <a:solidFill>
                  <a:schemeClr val="tx1"/>
                </a:solidFill>
              </a:rPr>
              <a:t>Contribuimos a evitar situaciones fraudulentas</a:t>
            </a:r>
            <a:r>
              <a:rPr lang="es-MX" sz="2000" dirty="0" smtClean="0">
                <a:solidFill>
                  <a:schemeClr val="tx1"/>
                </a:solidFill>
              </a:rPr>
              <a:t>.</a:t>
            </a:r>
            <a:endParaRPr lang="es-ES" sz="2000" dirty="0" smtClean="0">
              <a:solidFill>
                <a:schemeClr val="tx1"/>
              </a:solidFill>
            </a:endParaRPr>
          </a:p>
          <a:p>
            <a:pPr algn="just">
              <a:lnSpc>
                <a:spcPct val="90000"/>
              </a:lnSpc>
              <a:spcBef>
                <a:spcPct val="45000"/>
              </a:spcBef>
              <a:buClr>
                <a:srgbClr val="FFCC00"/>
              </a:buClr>
              <a:buFont typeface="Wingdings" panose="05000000000000000000" pitchFamily="2" charset="2"/>
              <a:buChar char="Ø"/>
              <a:defRPr/>
            </a:pPr>
            <a:r>
              <a:rPr lang="es-ES" sz="2000" dirty="0" smtClean="0">
                <a:solidFill>
                  <a:schemeClr val="tx1"/>
                </a:solidFill>
              </a:rPr>
              <a:t>Apoyamos a la superioridad, proporcionando información de calidad sobre </a:t>
            </a:r>
            <a:r>
              <a:rPr lang="es-MX" sz="2000" dirty="0" smtClean="0">
                <a:solidFill>
                  <a:schemeClr val="tx1"/>
                </a:solidFill>
              </a:rPr>
              <a:t>como</a:t>
            </a:r>
            <a:r>
              <a:rPr lang="es-ES" sz="2000" dirty="0" smtClean="0">
                <a:solidFill>
                  <a:schemeClr val="tx1"/>
                </a:solidFill>
              </a:rPr>
              <a:t> se han aplicado los recursos y cómo se han alcanzado los objetivos</a:t>
            </a:r>
            <a:r>
              <a:rPr lang="es-MX" sz="2000" dirty="0" smtClean="0">
                <a:solidFill>
                  <a:schemeClr val="tx1"/>
                </a:solidFill>
              </a:rPr>
              <a:t>.</a:t>
            </a:r>
            <a:endParaRPr lang="es-ES" sz="2000" dirty="0" smtClean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defRPr/>
            </a:pPr>
            <a:endParaRPr lang="es-ES" sz="1800" dirty="0" smtClean="0">
              <a:solidFill>
                <a:schemeClr val="tx1"/>
              </a:solidFill>
            </a:endParaRPr>
          </a:p>
        </p:txBody>
      </p:sp>
      <p:sp>
        <p:nvSpPr>
          <p:cNvPr id="5" name="Rectangle 7"/>
          <p:cNvSpPr txBox="1">
            <a:spLocks noChangeArrowheads="1"/>
          </p:cNvSpPr>
          <p:nvPr/>
        </p:nvSpPr>
        <p:spPr>
          <a:xfrm>
            <a:off x="1187624" y="620688"/>
            <a:ext cx="7086600" cy="6096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35000"/>
              </a:lnSpc>
              <a:defRPr/>
            </a:pPr>
            <a:r>
              <a:rPr lang="es-MX" sz="3600" b="1" dirty="0" smtClean="0">
                <a:solidFill>
                  <a:schemeClr val="accent6">
                    <a:lumMod val="50000"/>
                  </a:schemeClr>
                </a:solidFill>
              </a:rPr>
              <a:t>Beneficios del Control Interno</a:t>
            </a:r>
            <a:br>
              <a:rPr lang="es-MX" sz="36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es-MX" sz="3600" b="1" dirty="0" smtClean="0">
                <a:solidFill>
                  <a:schemeClr val="accent6">
                    <a:lumMod val="50000"/>
                  </a:schemeClr>
                </a:solidFill>
              </a:rPr>
              <a:t>Si existe una Cultura de Control...</a:t>
            </a:r>
            <a:endParaRPr lang="es-ES" sz="3600" b="1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4528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251520" y="1772816"/>
            <a:ext cx="8712968" cy="49689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algn="just" eaLnBrk="1" hangingPunct="1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/>
            </a:pPr>
            <a:r>
              <a:rPr lang="es-MX" sz="2600" dirty="0"/>
              <a:t>¿Están debidamente documentadas las políticas y procedimientos?</a:t>
            </a:r>
          </a:p>
          <a:p>
            <a:pPr marL="342900" indent="-342900" algn="just" eaLnBrk="1" hangingPunct="1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/>
            </a:pPr>
            <a:r>
              <a:rPr lang="es-MX" sz="2600" dirty="0"/>
              <a:t>¿Se tienen establecidas políticas claras y efectivas?</a:t>
            </a:r>
          </a:p>
          <a:p>
            <a:pPr marL="342900" indent="-342900" algn="just" eaLnBrk="1" hangingPunct="1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/>
            </a:pPr>
            <a:r>
              <a:rPr lang="es-MX" sz="2600" dirty="0"/>
              <a:t>¿Quien tiene autorización (y quien no) para ejecutar las transacciones?</a:t>
            </a:r>
          </a:p>
          <a:p>
            <a:pPr marL="342900" indent="-342900" algn="just" eaLnBrk="1" hangingPunct="1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/>
            </a:pPr>
            <a:r>
              <a:rPr lang="es-MX" sz="2600" dirty="0"/>
              <a:t>¿Las funciones incompatibles están debidamente segregadas?</a:t>
            </a:r>
          </a:p>
          <a:p>
            <a:pPr marL="342900" indent="-342900" algn="just" eaLnBrk="1" hangingPunct="1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/>
            </a:pPr>
            <a:r>
              <a:rPr lang="es-MX" sz="2600" dirty="0"/>
              <a:t>¿Las actividades realmente se están conduciendo con efectividad?</a:t>
            </a:r>
          </a:p>
          <a:p>
            <a:pPr marL="342900" indent="-342900" algn="just" eaLnBrk="1" hangingPunct="1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/>
            </a:pPr>
            <a:r>
              <a:rPr lang="es-MX" sz="2600" dirty="0"/>
              <a:t>¿Qué tipo de criterio o métrica de desempeño se utiliza y qué tan efectiva es?</a:t>
            </a:r>
          </a:p>
          <a:p>
            <a:pPr marL="342900" indent="-342900" algn="just" eaLnBrk="1" hangingPunct="1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/>
            </a:pPr>
            <a:r>
              <a:rPr lang="es-MX" sz="2600" dirty="0"/>
              <a:t>¿La información clave es confiable y está protegida?</a:t>
            </a:r>
          </a:p>
          <a:p>
            <a:pPr marL="342900" indent="-342900" algn="just" eaLnBrk="1" hangingPunct="1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defRPr/>
            </a:pPr>
            <a:r>
              <a:rPr lang="es-MX" sz="2600" dirty="0"/>
              <a:t>¿Qué oportunidades de mejora existen?</a:t>
            </a: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721804" y="188640"/>
            <a:ext cx="7772400" cy="679451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s-MX" b="1" dirty="0" smtClean="0">
                <a:solidFill>
                  <a:schemeClr val="accent6">
                    <a:lumMod val="50000"/>
                  </a:schemeClr>
                </a:solidFill>
              </a:rPr>
              <a:t>Preguntas</a:t>
            </a:r>
            <a:endParaRPr lang="es-ES" b="1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827584" y="868091"/>
            <a:ext cx="7772400" cy="129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80000"/>
              </a:lnSpc>
              <a:buClr>
                <a:schemeClr val="hlink"/>
              </a:buClr>
              <a:buSzPct val="60000"/>
              <a:buFont typeface="Wingdings" panose="05000000000000000000" pitchFamily="2" charset="2"/>
              <a:buNone/>
            </a:pPr>
            <a:r>
              <a:rPr lang="es-MX" altLang="es-MX" dirty="0" smtClean="0">
                <a:solidFill>
                  <a:schemeClr val="tx1"/>
                </a:solidFill>
              </a:rPr>
              <a:t>	</a:t>
            </a:r>
            <a:r>
              <a:rPr lang="es-MX" altLang="es-MX" sz="2400" b="1" dirty="0" smtClean="0">
                <a:solidFill>
                  <a:schemeClr val="tx1"/>
                </a:solidFill>
              </a:rPr>
              <a:t>Las siguientes preguntas ayudan a evaluar la idoneidad de los controles internos en operación:</a:t>
            </a:r>
          </a:p>
          <a:p>
            <a:pPr algn="just">
              <a:lnSpc>
                <a:spcPct val="80000"/>
              </a:lnSpc>
              <a:buClr>
                <a:schemeClr val="hlink"/>
              </a:buClr>
              <a:buSzPct val="60000"/>
              <a:buFont typeface="Wingdings" panose="05000000000000000000" pitchFamily="2" charset="2"/>
              <a:buNone/>
            </a:pPr>
            <a:endParaRPr lang="es-MX" altLang="es-MX" sz="2800" dirty="0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900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684212" y="1524000"/>
            <a:ext cx="7848227" cy="4929336"/>
          </a:xfrm>
          <a:prstGeom prst="rect">
            <a:avLst/>
          </a:prstGeom>
          <a:noFill/>
          <a:ln w="12700" cap="sq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lang="es-MX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Solo puede ofrecer una seguridad razonable...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endParaRPr lang="es-MX" sz="10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766763" lvl="1" indent="-285750" eaLnBrk="1" hangingPunct="1">
              <a:lnSpc>
                <a:spcPct val="90000"/>
              </a:lnSpc>
              <a:spcBef>
                <a:spcPct val="20000"/>
              </a:spcBef>
              <a:buClr>
                <a:srgbClr val="FFCC66"/>
              </a:buClr>
              <a:buFont typeface="Webdings" pitchFamily="18" charset="2"/>
              <a:buChar char="r"/>
              <a:defRPr/>
            </a:pPr>
            <a:r>
              <a:rPr lang="es-MX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Incumplimiento de los Mandos Superiores</a:t>
            </a:r>
          </a:p>
          <a:p>
            <a:pPr marL="766763" lvl="1" indent="-285750" eaLnBrk="1" hangingPunct="1">
              <a:lnSpc>
                <a:spcPct val="90000"/>
              </a:lnSpc>
              <a:spcBef>
                <a:spcPct val="20000"/>
              </a:spcBef>
              <a:buClr>
                <a:srgbClr val="FFCC66"/>
              </a:buClr>
              <a:buFont typeface="Webdings" pitchFamily="18" charset="2"/>
              <a:buChar char="r"/>
              <a:defRPr/>
            </a:pPr>
            <a:r>
              <a:rPr lang="es-MX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Intereses en conflicto</a:t>
            </a:r>
          </a:p>
          <a:p>
            <a:pPr marL="766763" lvl="1" indent="-285750" eaLnBrk="1" hangingPunct="1">
              <a:lnSpc>
                <a:spcPct val="90000"/>
              </a:lnSpc>
              <a:spcBef>
                <a:spcPct val="20000"/>
              </a:spcBef>
              <a:buClr>
                <a:srgbClr val="FFCC66"/>
              </a:buClr>
              <a:buFont typeface="Webdings" pitchFamily="18" charset="2"/>
              <a:buChar char="r"/>
              <a:defRPr/>
            </a:pPr>
            <a:r>
              <a:rPr lang="es-MX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Juicios erróneos al aplicar el control</a:t>
            </a:r>
          </a:p>
          <a:p>
            <a:pPr marL="766763" lvl="1" indent="-285750" eaLnBrk="1" hangingPunct="1">
              <a:lnSpc>
                <a:spcPct val="90000"/>
              </a:lnSpc>
              <a:spcBef>
                <a:spcPct val="20000"/>
              </a:spcBef>
              <a:buClr>
                <a:srgbClr val="FFCC66"/>
              </a:buClr>
              <a:buFont typeface="Webdings" pitchFamily="18" charset="2"/>
              <a:buChar char="r"/>
              <a:defRPr/>
            </a:pPr>
            <a:r>
              <a:rPr lang="es-MX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Débil ambiente de control</a:t>
            </a:r>
          </a:p>
          <a:p>
            <a:pPr marL="766763" lvl="1" indent="-285750" eaLnBrk="1" hangingPunct="1">
              <a:lnSpc>
                <a:spcPct val="90000"/>
              </a:lnSpc>
              <a:spcBef>
                <a:spcPct val="20000"/>
              </a:spcBef>
              <a:buClr>
                <a:srgbClr val="FFCC66"/>
              </a:buClr>
              <a:buFont typeface="Webdings" pitchFamily="18" charset="2"/>
              <a:buChar char="r"/>
              <a:defRPr/>
            </a:pPr>
            <a:r>
              <a:rPr lang="es-MX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Insuficiente capacidad para ejecutarlos</a:t>
            </a:r>
          </a:p>
          <a:p>
            <a:pPr marL="766763" lvl="1" indent="-285750" eaLnBrk="1" hangingPunct="1">
              <a:lnSpc>
                <a:spcPct val="90000"/>
              </a:lnSpc>
              <a:spcBef>
                <a:spcPct val="20000"/>
              </a:spcBef>
              <a:buClr>
                <a:srgbClr val="FFCC66"/>
              </a:buClr>
              <a:buFont typeface="Webdings" pitchFamily="18" charset="2"/>
              <a:buChar char="r"/>
              <a:defRPr/>
            </a:pPr>
            <a:r>
              <a:rPr lang="es-MX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Colusión</a:t>
            </a:r>
          </a:p>
          <a:p>
            <a:pPr marL="766763" lvl="1" indent="-285750" eaLnBrk="1" hangingPunct="1">
              <a:lnSpc>
                <a:spcPct val="90000"/>
              </a:lnSpc>
              <a:spcBef>
                <a:spcPct val="20000"/>
              </a:spcBef>
              <a:buClr>
                <a:srgbClr val="FFCC66"/>
              </a:buClr>
              <a:buFont typeface="Webdings" pitchFamily="18" charset="2"/>
              <a:buChar char="r"/>
              <a:defRPr/>
            </a:pPr>
            <a:r>
              <a:rPr lang="es-MX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Costo / Beneficio</a:t>
            </a:r>
          </a:p>
          <a:p>
            <a:pPr marL="766763" lvl="1" indent="-285750" eaLnBrk="1" hangingPunct="1">
              <a:lnSpc>
                <a:spcPct val="90000"/>
              </a:lnSpc>
              <a:spcBef>
                <a:spcPct val="20000"/>
              </a:spcBef>
              <a:buClr>
                <a:srgbClr val="FFCC66"/>
              </a:buClr>
              <a:buFont typeface="Webdings" pitchFamily="18" charset="2"/>
              <a:buChar char="r"/>
              <a:defRPr/>
            </a:pPr>
            <a:r>
              <a:rPr lang="es-MX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Falta de actualización</a:t>
            </a:r>
            <a:endParaRPr lang="es-ES" sz="28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722125" y="836712"/>
            <a:ext cx="7772400" cy="5111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 eaLnBrk="1" hangingPunct="1">
              <a:defRPr/>
            </a:pPr>
            <a:r>
              <a:rPr lang="es-MX" sz="4000" b="1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Limitaciones del Control</a:t>
            </a:r>
            <a:endParaRPr lang="es-ES" sz="4000" b="1" dirty="0">
              <a:solidFill>
                <a:schemeClr val="accent6">
                  <a:lumMod val="50000"/>
                </a:scheme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2072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 noChangeArrowheads="1"/>
          </p:cNvSpPr>
          <p:nvPr/>
        </p:nvSpPr>
        <p:spPr>
          <a:xfrm>
            <a:off x="633373" y="404664"/>
            <a:ext cx="7772400" cy="12192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s-MX" b="1" dirty="0" smtClean="0">
                <a:solidFill>
                  <a:schemeClr val="accent6">
                    <a:lumMod val="50000"/>
                  </a:schemeClr>
                </a:solidFill>
              </a:rPr>
              <a:t>Resumen</a:t>
            </a:r>
            <a:endParaRPr lang="es-ES" b="1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Rectangle 5"/>
          <p:cNvSpPr txBox="1">
            <a:spLocks noChangeArrowheads="1"/>
          </p:cNvSpPr>
          <p:nvPr/>
        </p:nvSpPr>
        <p:spPr>
          <a:xfrm>
            <a:off x="633373" y="908720"/>
            <a:ext cx="7772400" cy="445452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defRPr/>
            </a:pPr>
            <a:r>
              <a:rPr lang="es-MX" b="1" dirty="0" smtClean="0">
                <a:solidFill>
                  <a:schemeClr val="tx1"/>
                </a:solidFill>
              </a:rPr>
              <a:t>El Control Interno ayuda a crear valor a las Instituciones</a:t>
            </a:r>
          </a:p>
          <a:p>
            <a:pPr>
              <a:lnSpc>
                <a:spcPct val="80000"/>
              </a:lnSpc>
              <a:defRPr/>
            </a:pPr>
            <a:endParaRPr lang="es-MX" b="1" dirty="0" smtClean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es-MX" b="1" dirty="0" smtClean="0">
                <a:solidFill>
                  <a:schemeClr val="tx1"/>
                </a:solidFill>
              </a:rPr>
              <a:t>El Control Interno involucra al personal, a la tecnología y a los procesos</a:t>
            </a:r>
          </a:p>
          <a:p>
            <a:pPr>
              <a:lnSpc>
                <a:spcPct val="80000"/>
              </a:lnSpc>
              <a:defRPr/>
            </a:pPr>
            <a:endParaRPr lang="es-MX" b="1" dirty="0" smtClean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es-MX" b="1" dirty="0" smtClean="0">
                <a:solidFill>
                  <a:schemeClr val="tx1"/>
                </a:solidFill>
              </a:rPr>
              <a:t>Los controles preventivos son mejores que los </a:t>
            </a:r>
            <a:r>
              <a:rPr lang="es-MX" b="1" dirty="0" err="1" smtClean="0">
                <a:solidFill>
                  <a:schemeClr val="tx1"/>
                </a:solidFill>
              </a:rPr>
              <a:t>detectivos</a:t>
            </a:r>
            <a:r>
              <a:rPr lang="es-MX" b="1" dirty="0" smtClean="0">
                <a:solidFill>
                  <a:schemeClr val="tx1"/>
                </a:solidFill>
              </a:rPr>
              <a:t> y correctivos</a:t>
            </a:r>
          </a:p>
          <a:p>
            <a:pPr>
              <a:lnSpc>
                <a:spcPct val="80000"/>
              </a:lnSpc>
              <a:defRPr/>
            </a:pPr>
            <a:endParaRPr lang="es-MX" b="1" dirty="0" smtClean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es-MX" b="1" dirty="0" smtClean="0">
                <a:solidFill>
                  <a:schemeClr val="tx1"/>
                </a:solidFill>
              </a:rPr>
              <a:t>El personal de todos los niveles debe contribuir a un ambiente de control adecuado y efectivo</a:t>
            </a:r>
          </a:p>
        </p:txBody>
      </p:sp>
    </p:spTree>
    <p:extLst>
      <p:ext uri="{BB962C8B-B14F-4D97-AF65-F5344CB8AC3E}">
        <p14:creationId xmlns:p14="http://schemas.microsoft.com/office/powerpoint/2010/main" val="563783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title"/>
          </p:nvPr>
        </p:nvSpPr>
        <p:spPr>
          <a:xfrm>
            <a:off x="1079612" y="836712"/>
            <a:ext cx="6480720" cy="1219200"/>
          </a:xfrm>
        </p:spPr>
        <p:txBody>
          <a:bodyPr/>
          <a:lstStyle/>
          <a:p>
            <a:pPr eaLnBrk="1" hangingPunct="1">
              <a:defRPr/>
            </a:pPr>
            <a:r>
              <a:rPr lang="es-MX" dirty="0" smtClean="0">
                <a:solidFill>
                  <a:schemeClr val="accent6">
                    <a:lumMod val="50000"/>
                  </a:schemeClr>
                </a:solidFill>
              </a:rPr>
              <a:t>Actividades de Control  </a:t>
            </a:r>
            <a:endParaRPr lang="es-ES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55576" y="1556792"/>
            <a:ext cx="7128792" cy="4392488"/>
          </a:xfrm>
        </p:spPr>
        <p:txBody>
          <a:bodyPr/>
          <a:lstStyle/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es-MX" sz="2800" dirty="0" smtClean="0">
                <a:solidFill>
                  <a:schemeClr val="tx1"/>
                </a:solidFill>
              </a:rPr>
              <a:t>Son las políticas y procedimientos que ayudan a que se lleven a cabo las directrices de la dirección y ayudan a que se ejecuten las </a:t>
            </a:r>
            <a:r>
              <a:rPr lang="es-MX" sz="2800" b="1" i="1" u="sng" dirty="0" smtClean="0">
                <a:solidFill>
                  <a:schemeClr val="tx1"/>
                </a:solidFill>
              </a:rPr>
              <a:t>acciones necesarias </a:t>
            </a:r>
            <a:r>
              <a:rPr lang="es-MX" sz="2800" dirty="0" smtClean="0">
                <a:solidFill>
                  <a:schemeClr val="tx1"/>
                </a:solidFill>
              </a:rPr>
              <a:t>para el logro de objetivos 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es-MX" sz="2800" dirty="0" smtClean="0">
                <a:solidFill>
                  <a:schemeClr val="tx1"/>
                </a:solidFill>
              </a:rPr>
              <a:t>Ocurren a través de la organización en todos los niveles y funciones y se ejecutan durante el transcurso de las actividades 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129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2411760" y="836712"/>
            <a:ext cx="7772400" cy="12192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b="1" kern="1200" cap="all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s-MX" dirty="0" smtClean="0">
                <a:solidFill>
                  <a:schemeClr val="accent6">
                    <a:lumMod val="50000"/>
                  </a:schemeClr>
                </a:solidFill>
              </a:rPr>
              <a:t>Tipos de Controles</a:t>
            </a:r>
            <a:endParaRPr lang="es-ES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685800" y="1641475"/>
            <a:ext cx="7772400" cy="445452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endParaRPr lang="es-ES_tradnl" i="1" dirty="0" smtClean="0">
              <a:solidFill>
                <a:srgbClr val="FFCC66"/>
              </a:solidFill>
            </a:endParaRPr>
          </a:p>
          <a:p>
            <a:pPr algn="just">
              <a:lnSpc>
                <a:spcPct val="90000"/>
              </a:lnSpc>
              <a:spcBef>
                <a:spcPct val="0"/>
              </a:spcBef>
              <a:buFontTx/>
              <a:buChar char="•"/>
              <a:defRPr/>
            </a:pPr>
            <a:r>
              <a:rPr lang="es-ES_tradnl" sz="4400" dirty="0" smtClean="0">
                <a:solidFill>
                  <a:schemeClr val="tx1"/>
                </a:solidFill>
              </a:rPr>
              <a:t>Control</a:t>
            </a:r>
            <a:r>
              <a:rPr lang="es-ES_tradnl" i="1" dirty="0" smtClean="0">
                <a:solidFill>
                  <a:schemeClr val="tx1"/>
                </a:solidFill>
              </a:rPr>
              <a:t> </a:t>
            </a:r>
            <a:r>
              <a:rPr lang="es-ES_tradnl" sz="4400" dirty="0" smtClean="0">
                <a:solidFill>
                  <a:schemeClr val="tx1"/>
                </a:solidFill>
              </a:rPr>
              <a:t>Correctivo</a:t>
            </a:r>
          </a:p>
          <a:p>
            <a:pPr algn="just">
              <a:lnSpc>
                <a:spcPct val="90000"/>
              </a:lnSpc>
              <a:spcBef>
                <a:spcPct val="0"/>
              </a:spcBef>
              <a:defRPr/>
            </a:pPr>
            <a:endParaRPr lang="es-ES_tradnl" sz="4400" dirty="0" smtClean="0">
              <a:solidFill>
                <a:schemeClr val="tx1"/>
              </a:solidFill>
            </a:endParaRPr>
          </a:p>
          <a:p>
            <a:pPr algn="just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endParaRPr lang="es-ES_tradnl" i="1" dirty="0" smtClean="0">
              <a:solidFill>
                <a:schemeClr val="tx1"/>
              </a:solidFill>
            </a:endParaRPr>
          </a:p>
          <a:p>
            <a:pPr algn="just">
              <a:lnSpc>
                <a:spcPct val="90000"/>
              </a:lnSpc>
              <a:spcBef>
                <a:spcPct val="0"/>
              </a:spcBef>
              <a:buFontTx/>
              <a:buChar char="•"/>
              <a:defRPr/>
            </a:pPr>
            <a:r>
              <a:rPr lang="es-ES_tradnl" sz="4400" dirty="0" smtClean="0">
                <a:solidFill>
                  <a:schemeClr val="tx1"/>
                </a:solidFill>
              </a:rPr>
              <a:t>Control </a:t>
            </a:r>
            <a:r>
              <a:rPr lang="es-ES_tradnl" sz="4400" dirty="0" err="1" smtClean="0">
                <a:solidFill>
                  <a:schemeClr val="tx1"/>
                </a:solidFill>
              </a:rPr>
              <a:t>Detectivo</a:t>
            </a:r>
            <a:endParaRPr lang="es-ES_tradnl" sz="4400" dirty="0" smtClean="0">
              <a:solidFill>
                <a:schemeClr val="tx1"/>
              </a:solidFill>
            </a:endParaRPr>
          </a:p>
          <a:p>
            <a:pPr algn="just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endParaRPr lang="es-ES_tradnl" sz="4400" dirty="0" smtClean="0">
              <a:solidFill>
                <a:schemeClr val="tx1"/>
              </a:solidFill>
            </a:endParaRPr>
          </a:p>
          <a:p>
            <a:pPr algn="just">
              <a:lnSpc>
                <a:spcPct val="90000"/>
              </a:lnSpc>
              <a:spcBef>
                <a:spcPct val="0"/>
              </a:spcBef>
              <a:buFontTx/>
              <a:buChar char="•"/>
              <a:defRPr/>
            </a:pPr>
            <a:r>
              <a:rPr lang="es-ES_tradnl" sz="4400" dirty="0" smtClean="0">
                <a:solidFill>
                  <a:schemeClr val="tx1"/>
                </a:solidFill>
              </a:rPr>
              <a:t>Control Preventivo</a:t>
            </a:r>
          </a:p>
          <a:p>
            <a:pPr algn="just">
              <a:lnSpc>
                <a:spcPct val="90000"/>
              </a:lnSpc>
              <a:spcBef>
                <a:spcPct val="0"/>
              </a:spcBef>
              <a:defRPr/>
            </a:pPr>
            <a:endParaRPr lang="es-ES_tradnl" sz="4400" dirty="0" smtClean="0">
              <a:solidFill>
                <a:schemeClr val="tx1"/>
              </a:solidFill>
            </a:endParaRPr>
          </a:p>
          <a:p>
            <a:pPr>
              <a:defRPr/>
            </a:pPr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189762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180394" y="4025888"/>
            <a:ext cx="1997075" cy="717550"/>
          </a:xfrm>
          <a:prstGeom prst="flowChartInputOutput">
            <a:avLst/>
          </a:prstGeom>
          <a:solidFill>
            <a:srgbClr val="0000FF">
              <a:alpha val="50195"/>
            </a:srgbClr>
          </a:solidFill>
          <a:ln w="9525">
            <a:miter lim="800000"/>
            <a:headEnd/>
            <a:tailEnd/>
          </a:ln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</p:spPr>
        <p:txBody>
          <a:bodyPr wrap="none" anchor="ctr">
            <a:flatTx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MX" altLang="es-MX" sz="2400"/>
          </a:p>
        </p:txBody>
      </p:sp>
      <p:sp>
        <p:nvSpPr>
          <p:cNvPr id="5" name="Line 19"/>
          <p:cNvSpPr>
            <a:spLocks noChangeShapeType="1"/>
          </p:cNvSpPr>
          <p:nvPr/>
        </p:nvSpPr>
        <p:spPr bwMode="auto">
          <a:xfrm flipV="1">
            <a:off x="2015318" y="4285757"/>
            <a:ext cx="533400" cy="158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602556" y="4025553"/>
            <a:ext cx="152400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s-MX" altLang="es-MX" sz="2600" b="1" dirty="0">
                <a:latin typeface="Arial" panose="020B0604020202020204" pitchFamily="34" charset="0"/>
              </a:rPr>
              <a:t>Entrada</a:t>
            </a:r>
            <a:endParaRPr lang="es-ES" altLang="es-MX" sz="2600" b="1" dirty="0">
              <a:latin typeface="Arial" panose="020B0604020202020204" pitchFamily="34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2548718" y="3987788"/>
            <a:ext cx="1509713" cy="755650"/>
          </a:xfrm>
          <a:prstGeom prst="rect">
            <a:avLst/>
          </a:prstGeom>
          <a:solidFill>
            <a:srgbClr val="FF0000">
              <a:alpha val="50195"/>
            </a:srgbClr>
          </a:solidFill>
          <a:ln w="9525">
            <a:miter lim="800000"/>
            <a:headEnd/>
            <a:tailEnd/>
          </a:ln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0000"/>
            </a:extrusionClr>
            <a:contourClr>
              <a:srgbClr val="FF0000"/>
            </a:contourClr>
          </a:sp3d>
        </p:spPr>
        <p:txBody>
          <a:bodyPr wrap="none" anchor="ctr">
            <a:flatTx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MX" altLang="es-MX" sz="2400"/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2637272" y="4034011"/>
            <a:ext cx="1933575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s-MX" altLang="es-MX" sz="2600" b="1" dirty="0">
                <a:latin typeface="Arial" panose="020B0604020202020204" pitchFamily="34" charset="0"/>
              </a:rPr>
              <a:t>Proceso</a:t>
            </a:r>
            <a:endParaRPr lang="es-ES" altLang="es-MX" sz="2600" b="1" dirty="0">
              <a:latin typeface="Arial" panose="020B0604020202020204" pitchFamily="34" charset="0"/>
            </a:endParaRPr>
          </a:p>
        </p:txBody>
      </p:sp>
      <p:sp>
        <p:nvSpPr>
          <p:cNvPr id="9" name="Line 20"/>
          <p:cNvSpPr>
            <a:spLocks noChangeShapeType="1"/>
          </p:cNvSpPr>
          <p:nvPr/>
        </p:nvSpPr>
        <p:spPr bwMode="auto">
          <a:xfrm flipV="1">
            <a:off x="4124880" y="4270028"/>
            <a:ext cx="609600" cy="158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10" name="AutoShape 6"/>
          <p:cNvSpPr>
            <a:spLocks noChangeArrowheads="1"/>
          </p:cNvSpPr>
          <p:nvPr/>
        </p:nvSpPr>
        <p:spPr bwMode="auto">
          <a:xfrm>
            <a:off x="4471895" y="4006838"/>
            <a:ext cx="1997075" cy="717550"/>
          </a:xfrm>
          <a:prstGeom prst="flowChartInputOutput">
            <a:avLst/>
          </a:prstGeom>
          <a:solidFill>
            <a:srgbClr val="99CCFF">
              <a:alpha val="50195"/>
            </a:srgbClr>
          </a:solidFill>
          <a:ln w="9525">
            <a:miter lim="800000"/>
            <a:headEnd/>
            <a:tailEnd/>
          </a:ln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99CCFF"/>
            </a:extrusionClr>
            <a:contourClr>
              <a:srgbClr val="99CCFF"/>
            </a:contourClr>
          </a:sp3d>
        </p:spPr>
        <p:txBody>
          <a:bodyPr wrap="none" anchor="ctr">
            <a:flatTx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MX" altLang="es-MX" sz="2400"/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4882709" y="4034011"/>
            <a:ext cx="126365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s-MX" altLang="es-MX" sz="2600" b="1" dirty="0">
                <a:latin typeface="Arial" panose="020B0604020202020204" pitchFamily="34" charset="0"/>
              </a:rPr>
              <a:t>Salida</a:t>
            </a:r>
            <a:endParaRPr lang="es-ES" altLang="es-MX" sz="2600" b="1" dirty="0">
              <a:latin typeface="Arial" panose="020B0604020202020204" pitchFamily="34" charset="0"/>
            </a:endParaRPr>
          </a:p>
        </p:txBody>
      </p:sp>
      <p:grpSp>
        <p:nvGrpSpPr>
          <p:cNvPr id="12" name="Group 13"/>
          <p:cNvGrpSpPr>
            <a:grpSpLocks/>
          </p:cNvGrpSpPr>
          <p:nvPr/>
        </p:nvGrpSpPr>
        <p:grpSpPr bwMode="auto">
          <a:xfrm>
            <a:off x="5574353" y="3234840"/>
            <a:ext cx="2387600" cy="685800"/>
            <a:chOff x="2064" y="1000"/>
            <a:chExt cx="1504" cy="432"/>
          </a:xfrm>
        </p:grpSpPr>
        <p:sp>
          <p:nvSpPr>
            <p:cNvPr id="13" name="Line 14"/>
            <p:cNvSpPr>
              <a:spLocks noChangeShapeType="1"/>
            </p:cNvSpPr>
            <p:nvPr/>
          </p:nvSpPr>
          <p:spPr bwMode="auto">
            <a:xfrm flipV="1">
              <a:off x="3568" y="1010"/>
              <a:ext cx="0" cy="42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14" name="Line 15"/>
            <p:cNvSpPr>
              <a:spLocks noChangeShapeType="1"/>
            </p:cNvSpPr>
            <p:nvPr/>
          </p:nvSpPr>
          <p:spPr bwMode="auto">
            <a:xfrm>
              <a:off x="2073" y="1010"/>
              <a:ext cx="0" cy="38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15" name="Line 16"/>
            <p:cNvSpPr>
              <a:spLocks noChangeShapeType="1"/>
            </p:cNvSpPr>
            <p:nvPr/>
          </p:nvSpPr>
          <p:spPr bwMode="auto">
            <a:xfrm flipH="1">
              <a:off x="2064" y="1000"/>
              <a:ext cx="1498" cy="1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MX"/>
            </a:p>
          </p:txBody>
        </p:sp>
      </p:grpSp>
      <p:sp>
        <p:nvSpPr>
          <p:cNvPr id="16" name="AutoShape 17"/>
          <p:cNvSpPr>
            <a:spLocks noChangeArrowheads="1"/>
          </p:cNvSpPr>
          <p:nvPr/>
        </p:nvSpPr>
        <p:spPr bwMode="auto">
          <a:xfrm>
            <a:off x="6713414" y="4006838"/>
            <a:ext cx="2011363" cy="808038"/>
          </a:xfrm>
          <a:prstGeom prst="flowChartDecision">
            <a:avLst/>
          </a:prstGeom>
          <a:solidFill>
            <a:srgbClr val="FFCC00">
              <a:alpha val="50195"/>
            </a:srgbClr>
          </a:solidFill>
          <a:ln w="9525">
            <a:miter lim="800000"/>
            <a:headEnd/>
            <a:tailEnd/>
          </a:ln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CC00"/>
            </a:extrusionClr>
            <a:contourClr>
              <a:srgbClr val="FFCC00"/>
            </a:contourClr>
          </a:sp3d>
        </p:spPr>
        <p:txBody>
          <a:bodyPr wrap="none" anchor="ctr">
            <a:flatTx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MX" altLang="es-MX" sz="2400"/>
          </a:p>
        </p:txBody>
      </p:sp>
      <p:sp>
        <p:nvSpPr>
          <p:cNvPr id="17" name="Line 21"/>
          <p:cNvSpPr>
            <a:spLocks noChangeShapeType="1"/>
          </p:cNvSpPr>
          <p:nvPr/>
        </p:nvSpPr>
        <p:spPr bwMode="auto">
          <a:xfrm flipV="1">
            <a:off x="6332422" y="4270028"/>
            <a:ext cx="609600" cy="158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18" name="Text Box 18"/>
          <p:cNvSpPr txBox="1">
            <a:spLocks noChangeArrowheads="1"/>
          </p:cNvSpPr>
          <p:nvPr/>
        </p:nvSpPr>
        <p:spPr bwMode="auto">
          <a:xfrm>
            <a:off x="7281525" y="3939339"/>
            <a:ext cx="914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s-MX" altLang="es-MX" sz="3600" b="1" dirty="0">
                <a:solidFill>
                  <a:srgbClr val="FF0000"/>
                </a:solidFill>
                <a:latin typeface="Arial" panose="020B0604020202020204" pitchFamily="34" charset="0"/>
              </a:rPr>
              <a:t>?</a:t>
            </a:r>
            <a:endParaRPr lang="es-ES" altLang="es-MX" sz="36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6685108" y="4766645"/>
            <a:ext cx="243840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s-MX" altLang="es-MX" sz="2200" dirty="0">
                <a:latin typeface="Arial" panose="020B0604020202020204" pitchFamily="34" charset="0"/>
              </a:rPr>
              <a:t>Punto de Control</a:t>
            </a:r>
            <a:endParaRPr lang="es-ES" altLang="es-MX" sz="2200" dirty="0">
              <a:latin typeface="Arial" panose="020B0604020202020204" pitchFamily="34" charset="0"/>
            </a:endParaRPr>
          </a:p>
        </p:txBody>
      </p:sp>
      <p:sp>
        <p:nvSpPr>
          <p:cNvPr id="20" name="Text Box 11"/>
          <p:cNvSpPr txBox="1">
            <a:spLocks noChangeArrowheads="1"/>
          </p:cNvSpPr>
          <p:nvPr/>
        </p:nvSpPr>
        <p:spPr bwMode="auto">
          <a:xfrm>
            <a:off x="5602930" y="2830119"/>
            <a:ext cx="251460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s-MX" altLang="es-MX" sz="2200" dirty="0">
                <a:latin typeface="Arial" panose="020B0604020202020204" pitchFamily="34" charset="0"/>
              </a:rPr>
              <a:t>Realimentación</a:t>
            </a:r>
            <a:endParaRPr lang="es-ES" altLang="es-MX" sz="2200" dirty="0">
              <a:latin typeface="Arial" panose="020B0604020202020204" pitchFamily="34" charset="0"/>
            </a:endParaRPr>
          </a:p>
        </p:txBody>
      </p:sp>
      <p:sp>
        <p:nvSpPr>
          <p:cNvPr id="23" name="Rectangle 4"/>
          <p:cNvSpPr>
            <a:spLocks noChangeArrowheads="1"/>
          </p:cNvSpPr>
          <p:nvPr/>
        </p:nvSpPr>
        <p:spPr bwMode="auto">
          <a:xfrm>
            <a:off x="848280" y="908720"/>
            <a:ext cx="7772400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es-MX" sz="2400" i="1" dirty="0">
                <a:solidFill>
                  <a:srgbClr val="FFCC66"/>
                </a:solidFill>
              </a:rPr>
              <a:t/>
            </a:r>
            <a:br>
              <a:rPr lang="es-ES_tradnl" altLang="es-MX" sz="2400" i="1" dirty="0">
                <a:solidFill>
                  <a:srgbClr val="FFCC66"/>
                </a:solidFill>
              </a:rPr>
            </a:br>
            <a:r>
              <a:rPr lang="es-ES_tradnl" altLang="es-MX" sz="2400" i="1" dirty="0">
                <a:solidFill>
                  <a:srgbClr val="FFCC66"/>
                </a:solidFill>
              </a:rPr>
              <a:t/>
            </a:r>
            <a:br>
              <a:rPr lang="es-ES_tradnl" altLang="es-MX" sz="2400" i="1" dirty="0">
                <a:solidFill>
                  <a:srgbClr val="FFCC66"/>
                </a:solidFill>
              </a:rPr>
            </a:br>
            <a:r>
              <a:rPr lang="es-ES_tradnl" altLang="es-MX" sz="2400" i="1" dirty="0">
                <a:solidFill>
                  <a:srgbClr val="FFCC66"/>
                </a:solidFill>
              </a:rPr>
              <a:t/>
            </a:r>
            <a:br>
              <a:rPr lang="es-ES_tradnl" altLang="es-MX" sz="2400" i="1" dirty="0">
                <a:solidFill>
                  <a:srgbClr val="FFCC66"/>
                </a:solidFill>
              </a:rPr>
            </a:br>
            <a:r>
              <a:rPr lang="es-ES_tradnl" altLang="es-MX" sz="4000" b="1" i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Control Correctivo</a:t>
            </a:r>
            <a:br>
              <a:rPr lang="es-ES_tradnl" altLang="es-MX" sz="4000" b="1" i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</a:br>
            <a:r>
              <a:rPr lang="es-ES_tradnl" altLang="es-MX" sz="4000" b="1" i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Identifica desviaciones ya </a:t>
            </a:r>
            <a:r>
              <a:rPr lang="es-ES_tradnl" altLang="es-MX" sz="4000" b="1" i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concluido </a:t>
            </a:r>
            <a:r>
              <a:rPr lang="es-ES_tradnl" altLang="es-MX" sz="4000" b="1" i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el </a:t>
            </a:r>
            <a:r>
              <a:rPr lang="es-ES_tradnl" altLang="es-MX" sz="4000" b="1" i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proceso</a:t>
            </a:r>
            <a:endParaRPr lang="es-ES" altLang="es-MX" sz="4000" b="1" i="1" dirty="0">
              <a:solidFill>
                <a:schemeClr val="accent6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065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0" y="4220142"/>
            <a:ext cx="1997075" cy="717550"/>
          </a:xfrm>
          <a:prstGeom prst="flowChartInputOutput">
            <a:avLst/>
          </a:prstGeom>
          <a:solidFill>
            <a:srgbClr val="0000FF">
              <a:alpha val="50195"/>
            </a:srgbClr>
          </a:solidFill>
          <a:ln w="9525">
            <a:miter lim="800000"/>
            <a:headEnd/>
            <a:tailEnd/>
          </a:ln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</p:spPr>
        <p:txBody>
          <a:bodyPr wrap="none" anchor="ctr">
            <a:flatTx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MX" altLang="es-MX" sz="2400"/>
          </a:p>
        </p:txBody>
      </p:sp>
      <p:sp>
        <p:nvSpPr>
          <p:cNvPr id="5" name="Line 19"/>
          <p:cNvSpPr>
            <a:spLocks noChangeShapeType="1"/>
          </p:cNvSpPr>
          <p:nvPr/>
        </p:nvSpPr>
        <p:spPr bwMode="auto">
          <a:xfrm flipV="1">
            <a:off x="1730375" y="4567544"/>
            <a:ext cx="533400" cy="158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392111" y="4261859"/>
            <a:ext cx="152400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s-MX" altLang="es-MX" sz="2600" b="1" dirty="0">
                <a:latin typeface="Arial" panose="020B0604020202020204" pitchFamily="34" charset="0"/>
              </a:rPr>
              <a:t>Entrada</a:t>
            </a:r>
            <a:endParaRPr lang="es-ES" altLang="es-MX" sz="2600" b="1" dirty="0">
              <a:latin typeface="Arial" panose="020B0604020202020204" pitchFamily="34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2256425" y="4182042"/>
            <a:ext cx="1509713" cy="755650"/>
          </a:xfrm>
          <a:prstGeom prst="rect">
            <a:avLst/>
          </a:prstGeom>
          <a:solidFill>
            <a:srgbClr val="FF0000">
              <a:alpha val="50195"/>
            </a:srgbClr>
          </a:solidFill>
          <a:ln w="9525">
            <a:miter lim="800000"/>
            <a:headEnd/>
            <a:tailEnd/>
          </a:ln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0000"/>
            </a:extrusionClr>
            <a:contourClr>
              <a:srgbClr val="FF0000"/>
            </a:contourClr>
          </a:sp3d>
        </p:spPr>
        <p:txBody>
          <a:bodyPr wrap="none" anchor="ctr">
            <a:flatTx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MX" altLang="es-MX" sz="2400"/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2411760" y="4220142"/>
            <a:ext cx="1933575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s-MX" altLang="es-MX" sz="2600" b="1" dirty="0">
                <a:latin typeface="Arial" panose="020B0604020202020204" pitchFamily="34" charset="0"/>
              </a:rPr>
              <a:t>Proceso</a:t>
            </a:r>
            <a:endParaRPr lang="es-ES" altLang="es-MX" sz="2600" b="1" dirty="0">
              <a:latin typeface="Arial" panose="020B0604020202020204" pitchFamily="34" charset="0"/>
            </a:endParaRPr>
          </a:p>
        </p:txBody>
      </p:sp>
      <p:sp>
        <p:nvSpPr>
          <p:cNvPr id="9" name="Line 20"/>
          <p:cNvSpPr>
            <a:spLocks noChangeShapeType="1"/>
          </p:cNvSpPr>
          <p:nvPr/>
        </p:nvSpPr>
        <p:spPr bwMode="auto">
          <a:xfrm flipV="1">
            <a:off x="3831791" y="4547115"/>
            <a:ext cx="609600" cy="158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10" name="AutoShape 6"/>
          <p:cNvSpPr>
            <a:spLocks noChangeArrowheads="1"/>
          </p:cNvSpPr>
          <p:nvPr/>
        </p:nvSpPr>
        <p:spPr bwMode="auto">
          <a:xfrm>
            <a:off x="6672477" y="4220142"/>
            <a:ext cx="1997075" cy="717550"/>
          </a:xfrm>
          <a:prstGeom prst="flowChartInputOutput">
            <a:avLst/>
          </a:prstGeom>
          <a:solidFill>
            <a:srgbClr val="99CCFF">
              <a:alpha val="50195"/>
            </a:srgbClr>
          </a:solidFill>
          <a:ln w="9525">
            <a:miter lim="800000"/>
            <a:headEnd/>
            <a:tailEnd/>
          </a:ln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99CCFF"/>
            </a:extrusionClr>
            <a:contourClr>
              <a:srgbClr val="99CCFF"/>
            </a:contourClr>
          </a:sp3d>
        </p:spPr>
        <p:txBody>
          <a:bodyPr wrap="none" anchor="ctr">
            <a:flatTx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MX" altLang="es-MX" sz="2400"/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7185212" y="4220142"/>
            <a:ext cx="126365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s-MX" altLang="es-MX" sz="2600" b="1" dirty="0">
                <a:latin typeface="Arial" panose="020B0604020202020204" pitchFamily="34" charset="0"/>
              </a:rPr>
              <a:t>Salida</a:t>
            </a:r>
            <a:endParaRPr lang="es-ES" altLang="es-MX" sz="2600" b="1" dirty="0">
              <a:latin typeface="Arial" panose="020B0604020202020204" pitchFamily="34" charset="0"/>
            </a:endParaRPr>
          </a:p>
        </p:txBody>
      </p:sp>
      <p:grpSp>
        <p:nvGrpSpPr>
          <p:cNvPr id="12" name="Group 13"/>
          <p:cNvGrpSpPr>
            <a:grpSpLocks/>
          </p:cNvGrpSpPr>
          <p:nvPr/>
        </p:nvGrpSpPr>
        <p:grpSpPr bwMode="auto">
          <a:xfrm>
            <a:off x="3011281" y="3480809"/>
            <a:ext cx="2387600" cy="685800"/>
            <a:chOff x="2064" y="1000"/>
            <a:chExt cx="1504" cy="432"/>
          </a:xfrm>
        </p:grpSpPr>
        <p:sp>
          <p:nvSpPr>
            <p:cNvPr id="13" name="Line 14"/>
            <p:cNvSpPr>
              <a:spLocks noChangeShapeType="1"/>
            </p:cNvSpPr>
            <p:nvPr/>
          </p:nvSpPr>
          <p:spPr bwMode="auto">
            <a:xfrm flipV="1">
              <a:off x="3568" y="1010"/>
              <a:ext cx="0" cy="42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14" name="Line 15"/>
            <p:cNvSpPr>
              <a:spLocks noChangeShapeType="1"/>
            </p:cNvSpPr>
            <p:nvPr/>
          </p:nvSpPr>
          <p:spPr bwMode="auto">
            <a:xfrm>
              <a:off x="2073" y="1010"/>
              <a:ext cx="0" cy="38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15" name="Line 16"/>
            <p:cNvSpPr>
              <a:spLocks noChangeShapeType="1"/>
            </p:cNvSpPr>
            <p:nvPr/>
          </p:nvSpPr>
          <p:spPr bwMode="auto">
            <a:xfrm flipH="1">
              <a:off x="2064" y="1000"/>
              <a:ext cx="1498" cy="1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MX"/>
            </a:p>
          </p:txBody>
        </p:sp>
      </p:grpSp>
      <p:sp>
        <p:nvSpPr>
          <p:cNvPr id="16" name="AutoShape 17"/>
          <p:cNvSpPr>
            <a:spLocks noChangeArrowheads="1"/>
          </p:cNvSpPr>
          <p:nvPr/>
        </p:nvSpPr>
        <p:spPr bwMode="auto">
          <a:xfrm>
            <a:off x="4201703" y="4274852"/>
            <a:ext cx="2011363" cy="808038"/>
          </a:xfrm>
          <a:prstGeom prst="flowChartDecision">
            <a:avLst/>
          </a:prstGeom>
          <a:solidFill>
            <a:srgbClr val="FFCC00">
              <a:alpha val="50195"/>
            </a:srgbClr>
          </a:solidFill>
          <a:ln w="9525">
            <a:miter lim="800000"/>
            <a:headEnd/>
            <a:tailEnd/>
          </a:ln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CC00"/>
            </a:extrusionClr>
            <a:contourClr>
              <a:srgbClr val="FFCC00"/>
            </a:contourClr>
          </a:sp3d>
        </p:spPr>
        <p:txBody>
          <a:bodyPr wrap="none" anchor="ctr">
            <a:flatTx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MX" altLang="es-MX" sz="2400"/>
          </a:p>
        </p:txBody>
      </p:sp>
      <p:sp>
        <p:nvSpPr>
          <p:cNvPr id="17" name="Line 21"/>
          <p:cNvSpPr>
            <a:spLocks noChangeShapeType="1"/>
          </p:cNvSpPr>
          <p:nvPr/>
        </p:nvSpPr>
        <p:spPr bwMode="auto">
          <a:xfrm flipV="1">
            <a:off x="6278178" y="4558280"/>
            <a:ext cx="609600" cy="158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18" name="Text Box 18"/>
          <p:cNvSpPr txBox="1">
            <a:spLocks noChangeArrowheads="1"/>
          </p:cNvSpPr>
          <p:nvPr/>
        </p:nvSpPr>
        <p:spPr bwMode="auto">
          <a:xfrm>
            <a:off x="4829295" y="4185659"/>
            <a:ext cx="914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s-MX" altLang="es-MX" sz="3600" b="1" dirty="0">
                <a:solidFill>
                  <a:srgbClr val="FF0000"/>
                </a:solidFill>
                <a:latin typeface="Arial" panose="020B0604020202020204" pitchFamily="34" charset="0"/>
              </a:rPr>
              <a:t>?</a:t>
            </a:r>
            <a:endParaRPr lang="es-ES" altLang="es-MX" sz="36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4514598" y="5206897"/>
            <a:ext cx="243840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s-MX" altLang="es-MX" sz="2200" dirty="0">
                <a:latin typeface="Arial" panose="020B0604020202020204" pitchFamily="34" charset="0"/>
              </a:rPr>
              <a:t>Punto de Control</a:t>
            </a:r>
            <a:endParaRPr lang="es-ES" altLang="es-MX" sz="2200" dirty="0">
              <a:latin typeface="Arial" panose="020B0604020202020204" pitchFamily="34" charset="0"/>
            </a:endParaRPr>
          </a:p>
        </p:txBody>
      </p:sp>
      <p:sp>
        <p:nvSpPr>
          <p:cNvPr id="20" name="Text Box 11"/>
          <p:cNvSpPr txBox="1">
            <a:spLocks noChangeArrowheads="1"/>
          </p:cNvSpPr>
          <p:nvPr/>
        </p:nvSpPr>
        <p:spPr bwMode="auto">
          <a:xfrm>
            <a:off x="3088035" y="2999919"/>
            <a:ext cx="2204045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s-MX" altLang="es-MX" sz="2200" dirty="0">
                <a:latin typeface="Arial" panose="020B0604020202020204" pitchFamily="34" charset="0"/>
              </a:rPr>
              <a:t>Realimentación</a:t>
            </a:r>
            <a:endParaRPr lang="es-ES" altLang="es-MX" sz="2200" dirty="0">
              <a:latin typeface="Arial" panose="020B0604020202020204" pitchFamily="34" charset="0"/>
            </a:endParaRPr>
          </a:p>
        </p:txBody>
      </p:sp>
      <p:sp>
        <p:nvSpPr>
          <p:cNvPr id="22" name="Rectangle 19"/>
          <p:cNvSpPr>
            <a:spLocks noChangeArrowheads="1"/>
          </p:cNvSpPr>
          <p:nvPr/>
        </p:nvSpPr>
        <p:spPr bwMode="auto">
          <a:xfrm>
            <a:off x="1400295" y="1196752"/>
            <a:ext cx="7772400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_tradnl" altLang="es-MX" sz="4400" i="1" dirty="0">
                <a:solidFill>
                  <a:srgbClr val="FFCC66"/>
                </a:solidFill>
              </a:rPr>
              <a:t/>
            </a:r>
            <a:br>
              <a:rPr lang="es-ES_tradnl" altLang="es-MX" sz="4400" i="1" dirty="0">
                <a:solidFill>
                  <a:srgbClr val="FFCC66"/>
                </a:solidFill>
              </a:rPr>
            </a:br>
            <a:r>
              <a:rPr lang="es-ES_tradnl" altLang="es-MX" sz="4400" i="1" dirty="0">
                <a:solidFill>
                  <a:srgbClr val="FFCC66"/>
                </a:solidFill>
              </a:rPr>
              <a:t/>
            </a:r>
            <a:br>
              <a:rPr lang="es-ES_tradnl" altLang="es-MX" sz="4400" i="1" dirty="0">
                <a:solidFill>
                  <a:srgbClr val="FFCC66"/>
                </a:solidFill>
              </a:rPr>
            </a:br>
            <a:r>
              <a:rPr lang="es-ES_tradnl" altLang="es-MX" sz="4000" b="1" i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Control </a:t>
            </a:r>
            <a:r>
              <a:rPr lang="es-ES_tradnl" altLang="es-MX" sz="4000" b="1" i="1" dirty="0" err="1">
                <a:solidFill>
                  <a:schemeClr val="accent6">
                    <a:lumMod val="50000"/>
                  </a:schemeClr>
                </a:solidFill>
                <a:latin typeface="+mj-lt"/>
              </a:rPr>
              <a:t>Detectivo</a:t>
            </a:r>
            <a:r>
              <a:rPr lang="es-ES_tradnl" altLang="es-MX" sz="4000" b="1" i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/>
            </a:r>
            <a:br>
              <a:rPr lang="es-ES_tradnl" altLang="es-MX" sz="4000" b="1" i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</a:br>
            <a:r>
              <a:rPr lang="es-ES_tradnl" altLang="es-MX" sz="4000" b="1" i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Identifica desviaciones antes de </a:t>
            </a:r>
            <a:r>
              <a:rPr lang="es-ES_tradnl" altLang="es-MX" sz="4000" b="1" i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concluir </a:t>
            </a:r>
            <a:r>
              <a:rPr lang="es-ES_tradnl" altLang="es-MX" sz="4000" b="1" i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un </a:t>
            </a:r>
            <a:r>
              <a:rPr lang="es-ES_tradnl" altLang="es-MX" sz="4000" b="1" i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proceso</a:t>
            </a:r>
            <a:br>
              <a:rPr lang="es-ES_tradnl" altLang="es-MX" sz="4000" b="1" i="1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</a:br>
            <a:endParaRPr lang="es-ES" altLang="es-MX" sz="4400" b="1" i="1" dirty="0">
              <a:solidFill>
                <a:schemeClr val="accent6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82937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0" y="4173993"/>
            <a:ext cx="1997075" cy="717550"/>
          </a:xfrm>
          <a:prstGeom prst="flowChartInputOutput">
            <a:avLst/>
          </a:prstGeom>
          <a:solidFill>
            <a:srgbClr val="0000FF">
              <a:alpha val="50195"/>
            </a:srgbClr>
          </a:solidFill>
          <a:ln w="9525">
            <a:miter lim="800000"/>
            <a:headEnd/>
            <a:tailEnd/>
          </a:ln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</p:spPr>
        <p:txBody>
          <a:bodyPr wrap="none" anchor="ctr">
            <a:flatTx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MX" altLang="es-MX" sz="2400"/>
          </a:p>
        </p:txBody>
      </p:sp>
      <p:sp>
        <p:nvSpPr>
          <p:cNvPr id="5" name="Line 19"/>
          <p:cNvSpPr>
            <a:spLocks noChangeShapeType="1"/>
          </p:cNvSpPr>
          <p:nvPr/>
        </p:nvSpPr>
        <p:spPr bwMode="auto">
          <a:xfrm flipV="1">
            <a:off x="1781672" y="4533789"/>
            <a:ext cx="533400" cy="158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395536" y="4173993"/>
            <a:ext cx="152400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s-MX" altLang="es-MX" sz="2600" b="1" dirty="0">
                <a:latin typeface="Arial" panose="020B0604020202020204" pitchFamily="34" charset="0"/>
              </a:rPr>
              <a:t>Entrada</a:t>
            </a:r>
            <a:endParaRPr lang="es-ES" altLang="es-MX" sz="2600" b="1" dirty="0">
              <a:latin typeface="Arial" panose="020B0604020202020204" pitchFamily="34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4706907" y="4135893"/>
            <a:ext cx="1509713" cy="755650"/>
          </a:xfrm>
          <a:prstGeom prst="rect">
            <a:avLst/>
          </a:prstGeom>
          <a:solidFill>
            <a:srgbClr val="FF0000">
              <a:alpha val="50195"/>
            </a:srgbClr>
          </a:solidFill>
          <a:ln w="9525">
            <a:miter lim="800000"/>
            <a:headEnd/>
            <a:tailEnd/>
          </a:ln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0000"/>
            </a:extrusionClr>
            <a:contourClr>
              <a:srgbClr val="FF0000"/>
            </a:contourClr>
          </a:sp3d>
        </p:spPr>
        <p:txBody>
          <a:bodyPr wrap="none" anchor="ctr">
            <a:flatTx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MX" altLang="es-MX" sz="2400"/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4813961" y="4185998"/>
            <a:ext cx="1933575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s-MX" altLang="es-MX" sz="2600" b="1" dirty="0">
                <a:latin typeface="Arial" panose="020B0604020202020204" pitchFamily="34" charset="0"/>
              </a:rPr>
              <a:t>Proceso</a:t>
            </a:r>
            <a:endParaRPr lang="es-ES" altLang="es-MX" sz="2600" b="1" dirty="0">
              <a:latin typeface="Arial" panose="020B0604020202020204" pitchFamily="34" charset="0"/>
            </a:endParaRPr>
          </a:p>
        </p:txBody>
      </p:sp>
      <p:sp>
        <p:nvSpPr>
          <p:cNvPr id="9" name="Line 20"/>
          <p:cNvSpPr>
            <a:spLocks noChangeShapeType="1"/>
          </p:cNvSpPr>
          <p:nvPr/>
        </p:nvSpPr>
        <p:spPr bwMode="auto">
          <a:xfrm flipV="1">
            <a:off x="6273811" y="4505086"/>
            <a:ext cx="609600" cy="158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10" name="AutoShape 6"/>
          <p:cNvSpPr>
            <a:spLocks noChangeArrowheads="1"/>
          </p:cNvSpPr>
          <p:nvPr/>
        </p:nvSpPr>
        <p:spPr bwMode="auto">
          <a:xfrm>
            <a:off x="6682567" y="4135721"/>
            <a:ext cx="1997075" cy="717550"/>
          </a:xfrm>
          <a:prstGeom prst="flowChartInputOutput">
            <a:avLst/>
          </a:prstGeom>
          <a:solidFill>
            <a:srgbClr val="99CCFF">
              <a:alpha val="50195"/>
            </a:srgbClr>
          </a:solidFill>
          <a:ln w="9525">
            <a:miter lim="800000"/>
            <a:headEnd/>
            <a:tailEnd/>
          </a:ln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99CCFF"/>
            </a:extrusionClr>
            <a:contourClr>
              <a:srgbClr val="99CCFF"/>
            </a:contourClr>
          </a:sp3d>
        </p:spPr>
        <p:txBody>
          <a:bodyPr wrap="none" anchor="ctr">
            <a:flatTx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MX" altLang="es-MX" sz="2400"/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7213483" y="4200688"/>
            <a:ext cx="126365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s-MX" altLang="es-MX" sz="2600" b="1" dirty="0">
                <a:latin typeface="Arial" panose="020B0604020202020204" pitchFamily="34" charset="0"/>
              </a:rPr>
              <a:t>Salida</a:t>
            </a:r>
            <a:endParaRPr lang="es-ES" altLang="es-MX" sz="2600" b="1" dirty="0">
              <a:latin typeface="Arial" panose="020B0604020202020204" pitchFamily="34" charset="0"/>
            </a:endParaRPr>
          </a:p>
        </p:txBody>
      </p:sp>
      <p:grpSp>
        <p:nvGrpSpPr>
          <p:cNvPr id="12" name="Group 13"/>
          <p:cNvGrpSpPr>
            <a:grpSpLocks/>
          </p:cNvGrpSpPr>
          <p:nvPr/>
        </p:nvGrpSpPr>
        <p:grpSpPr bwMode="auto">
          <a:xfrm>
            <a:off x="986578" y="3474019"/>
            <a:ext cx="2387600" cy="685800"/>
            <a:chOff x="2064" y="1000"/>
            <a:chExt cx="1504" cy="432"/>
          </a:xfrm>
        </p:grpSpPr>
        <p:sp>
          <p:nvSpPr>
            <p:cNvPr id="13" name="Line 14"/>
            <p:cNvSpPr>
              <a:spLocks noChangeShapeType="1"/>
            </p:cNvSpPr>
            <p:nvPr/>
          </p:nvSpPr>
          <p:spPr bwMode="auto">
            <a:xfrm flipV="1">
              <a:off x="3568" y="1010"/>
              <a:ext cx="0" cy="42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14" name="Line 15"/>
            <p:cNvSpPr>
              <a:spLocks noChangeShapeType="1"/>
            </p:cNvSpPr>
            <p:nvPr/>
          </p:nvSpPr>
          <p:spPr bwMode="auto">
            <a:xfrm>
              <a:off x="2073" y="1010"/>
              <a:ext cx="0" cy="38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15" name="Line 16"/>
            <p:cNvSpPr>
              <a:spLocks noChangeShapeType="1"/>
            </p:cNvSpPr>
            <p:nvPr/>
          </p:nvSpPr>
          <p:spPr bwMode="auto">
            <a:xfrm flipH="1">
              <a:off x="2064" y="1000"/>
              <a:ext cx="1498" cy="1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s-MX"/>
            </a:p>
          </p:txBody>
        </p:sp>
      </p:grpSp>
      <p:sp>
        <p:nvSpPr>
          <p:cNvPr id="16" name="AutoShape 17"/>
          <p:cNvSpPr>
            <a:spLocks noChangeArrowheads="1"/>
          </p:cNvSpPr>
          <p:nvPr/>
        </p:nvSpPr>
        <p:spPr bwMode="auto">
          <a:xfrm>
            <a:off x="2133054" y="4258924"/>
            <a:ext cx="2011363" cy="808038"/>
          </a:xfrm>
          <a:prstGeom prst="flowChartDecision">
            <a:avLst/>
          </a:prstGeom>
          <a:solidFill>
            <a:srgbClr val="FFCC00">
              <a:alpha val="50195"/>
            </a:srgbClr>
          </a:solidFill>
          <a:ln w="9525">
            <a:miter lim="800000"/>
            <a:headEnd/>
            <a:tailEnd/>
          </a:ln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CC00"/>
            </a:extrusionClr>
            <a:contourClr>
              <a:srgbClr val="FFCC00"/>
            </a:contourClr>
          </a:sp3d>
        </p:spPr>
        <p:txBody>
          <a:bodyPr wrap="none" anchor="ctr">
            <a:flatTx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MX" altLang="es-MX" sz="2400"/>
          </a:p>
        </p:txBody>
      </p:sp>
      <p:sp>
        <p:nvSpPr>
          <p:cNvPr id="17" name="Line 21"/>
          <p:cNvSpPr>
            <a:spLocks noChangeShapeType="1"/>
          </p:cNvSpPr>
          <p:nvPr/>
        </p:nvSpPr>
        <p:spPr bwMode="auto">
          <a:xfrm flipV="1">
            <a:off x="4097307" y="4538402"/>
            <a:ext cx="609600" cy="158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18" name="Text Box 18"/>
          <p:cNvSpPr txBox="1">
            <a:spLocks noChangeArrowheads="1"/>
          </p:cNvSpPr>
          <p:nvPr/>
        </p:nvSpPr>
        <p:spPr bwMode="auto">
          <a:xfrm>
            <a:off x="2728863" y="4185998"/>
            <a:ext cx="914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s-MX" altLang="es-MX" sz="3600" b="1" dirty="0">
                <a:solidFill>
                  <a:srgbClr val="FF0000"/>
                </a:solidFill>
                <a:latin typeface="Arial" panose="020B0604020202020204" pitchFamily="34" charset="0"/>
              </a:rPr>
              <a:t>?</a:t>
            </a:r>
            <a:endParaRPr lang="es-ES" altLang="es-MX" sz="36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1919536" y="5119320"/>
            <a:ext cx="243840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s-MX" altLang="es-MX" sz="2200" dirty="0">
                <a:latin typeface="Arial" panose="020B0604020202020204" pitchFamily="34" charset="0"/>
              </a:rPr>
              <a:t>Punto de Control</a:t>
            </a:r>
            <a:endParaRPr lang="es-ES" altLang="es-MX" sz="2200" dirty="0">
              <a:latin typeface="Arial" panose="020B0604020202020204" pitchFamily="34" charset="0"/>
            </a:endParaRPr>
          </a:p>
        </p:txBody>
      </p:sp>
      <p:sp>
        <p:nvSpPr>
          <p:cNvPr id="20" name="Text Box 13"/>
          <p:cNvSpPr txBox="1">
            <a:spLocks noChangeArrowheads="1"/>
          </p:cNvSpPr>
          <p:nvPr/>
        </p:nvSpPr>
        <p:spPr bwMode="auto">
          <a:xfrm>
            <a:off x="1171446" y="3096477"/>
            <a:ext cx="228600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s-MX" altLang="es-MX" sz="2200" dirty="0">
                <a:latin typeface="Arial" panose="020B0604020202020204" pitchFamily="34" charset="0"/>
              </a:rPr>
              <a:t>Realimentación</a:t>
            </a:r>
            <a:endParaRPr lang="es-ES" altLang="es-MX" sz="2200" dirty="0">
              <a:latin typeface="Arial" panose="020B0604020202020204" pitchFamily="34" charset="0"/>
            </a:endParaRPr>
          </a:p>
        </p:txBody>
      </p:sp>
      <p:sp>
        <p:nvSpPr>
          <p:cNvPr id="22" name="Rectangle 2"/>
          <p:cNvSpPr>
            <a:spLocks noChangeArrowheads="1"/>
          </p:cNvSpPr>
          <p:nvPr/>
        </p:nvSpPr>
        <p:spPr bwMode="auto">
          <a:xfrm>
            <a:off x="1575563" y="980728"/>
            <a:ext cx="7772400" cy="5111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 eaLnBrk="1" hangingPunct="1">
              <a:defRPr/>
            </a:pPr>
            <a:r>
              <a:rPr lang="es-MX" sz="4000" b="1" dirty="0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/>
            </a:r>
            <a:br>
              <a:rPr lang="es-MX" sz="4000" b="1" dirty="0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s-MX" sz="4000" b="1" dirty="0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/>
            </a:r>
            <a:br>
              <a:rPr lang="es-MX" sz="4000" b="1" dirty="0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s-MX" sz="4000" b="1" dirty="0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/>
            </a:r>
            <a:br>
              <a:rPr lang="es-MX" sz="4000" b="1" dirty="0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s-ES_tradnl" sz="4000" b="1" i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Control Preventivo</a:t>
            </a:r>
            <a:br>
              <a:rPr lang="es-ES_tradnl" sz="4000" b="1" i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</a:br>
            <a:r>
              <a:rPr lang="es-ES_tradnl" sz="4000" b="1" i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Previene desviaciones antes de iniciar el proceso</a:t>
            </a:r>
            <a:br>
              <a:rPr lang="es-ES_tradnl" sz="4000" b="1" i="1" dirty="0">
                <a:solidFill>
                  <a:schemeClr val="accent6">
                    <a:lumMod val="50000"/>
                  </a:schemeClr>
                </a:solidFill>
                <a:latin typeface="+mj-lt"/>
              </a:rPr>
            </a:br>
            <a:endParaRPr lang="es-ES" sz="4400" b="1" i="1" dirty="0">
              <a:solidFill>
                <a:schemeClr val="accent6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48583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319"/>
          <p:cNvGrpSpPr>
            <a:grpSpLocks/>
          </p:cNvGrpSpPr>
          <p:nvPr/>
        </p:nvGrpSpPr>
        <p:grpSpPr bwMode="auto">
          <a:xfrm>
            <a:off x="107504" y="23986"/>
            <a:ext cx="8828088" cy="6429374"/>
            <a:chOff x="86" y="106"/>
            <a:chExt cx="5561" cy="4050"/>
          </a:xfrm>
        </p:grpSpPr>
        <p:grpSp>
          <p:nvGrpSpPr>
            <p:cNvPr id="10243" name="Group 5"/>
            <p:cNvGrpSpPr>
              <a:grpSpLocks/>
            </p:cNvGrpSpPr>
            <p:nvPr/>
          </p:nvGrpSpPr>
          <p:grpSpPr bwMode="auto">
            <a:xfrm>
              <a:off x="86" y="119"/>
              <a:ext cx="3469" cy="668"/>
              <a:chOff x="0" y="0"/>
              <a:chExt cx="2792" cy="959"/>
            </a:xfrm>
          </p:grpSpPr>
          <p:sp>
            <p:nvSpPr>
              <p:cNvPr id="10408" name="Rectangle 6"/>
              <p:cNvSpPr>
                <a:spLocks noChangeArrowheads="1"/>
              </p:cNvSpPr>
              <p:nvPr/>
            </p:nvSpPr>
            <p:spPr bwMode="auto">
              <a:xfrm>
                <a:off x="0" y="0"/>
                <a:ext cx="2792" cy="441"/>
              </a:xfrm>
              <a:prstGeom prst="rect">
                <a:avLst/>
              </a:prstGeom>
              <a:solidFill>
                <a:srgbClr val="FFCC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dash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MX" altLang="es-MX" sz="2400"/>
              </a:p>
            </p:txBody>
          </p:sp>
          <p:grpSp>
            <p:nvGrpSpPr>
              <p:cNvPr id="10409" name="Group 7"/>
              <p:cNvGrpSpPr>
                <a:grpSpLocks/>
              </p:cNvGrpSpPr>
              <p:nvPr/>
            </p:nvGrpSpPr>
            <p:grpSpPr bwMode="auto">
              <a:xfrm>
                <a:off x="0" y="0"/>
                <a:ext cx="2792" cy="959"/>
                <a:chOff x="0" y="0"/>
                <a:chExt cx="2792" cy="959"/>
              </a:xfrm>
            </p:grpSpPr>
            <p:sp>
              <p:nvSpPr>
                <p:cNvPr id="10410" name="Rectangle 8"/>
                <p:cNvSpPr>
                  <a:spLocks noChangeArrowheads="1"/>
                </p:cNvSpPr>
                <p:nvPr/>
              </p:nvSpPr>
              <p:spPr bwMode="auto">
                <a:xfrm>
                  <a:off x="28" y="0"/>
                  <a:ext cx="2736" cy="959"/>
                </a:xfrm>
                <a:prstGeom prst="rect">
                  <a:avLst/>
                </a:prstGeom>
                <a:solidFill>
                  <a:srgbClr val="FFCC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prstDash val="dash"/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tIns="76176" bIns="76176" anchor="ctr"/>
                <a:lstStyle>
                  <a:lvl1pPr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Char char="»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s-ES_tradnl" altLang="es-MX" sz="2800" b="1" dirty="0">
                      <a:latin typeface="+mj-lt"/>
                      <a:cs typeface="Arial" panose="020B0604020202020204" pitchFamily="34" charset="0"/>
                    </a:rPr>
                    <a:t>DESCRIPCIÓN DEL CONTROL</a:t>
                  </a:r>
                  <a:endParaRPr lang="es-ES_tradnl" altLang="es-MX" sz="2800" dirty="0">
                    <a:latin typeface="+mj-lt"/>
                  </a:endParaRPr>
                </a:p>
              </p:txBody>
            </p:sp>
            <p:sp>
              <p:nvSpPr>
                <p:cNvPr id="10411" name="Rectangle 9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2792" cy="95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prstDash val="dash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Char char="»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s-MX" altLang="es-MX" sz="2400"/>
                </a:p>
              </p:txBody>
            </p:sp>
          </p:grpSp>
        </p:grpSp>
        <p:grpSp>
          <p:nvGrpSpPr>
            <p:cNvPr id="10244" name="Group 10"/>
            <p:cNvGrpSpPr>
              <a:grpSpLocks/>
            </p:cNvGrpSpPr>
            <p:nvPr/>
          </p:nvGrpSpPr>
          <p:grpSpPr bwMode="auto">
            <a:xfrm>
              <a:off x="3555" y="106"/>
              <a:ext cx="2092" cy="320"/>
              <a:chOff x="2792" y="-19"/>
              <a:chExt cx="1684" cy="460"/>
            </a:xfrm>
          </p:grpSpPr>
          <p:sp>
            <p:nvSpPr>
              <p:cNvPr id="10404" name="Rectangle 11"/>
              <p:cNvSpPr>
                <a:spLocks noChangeArrowheads="1"/>
              </p:cNvSpPr>
              <p:nvPr/>
            </p:nvSpPr>
            <p:spPr bwMode="auto">
              <a:xfrm>
                <a:off x="2792" y="0"/>
                <a:ext cx="1684" cy="441"/>
              </a:xfrm>
              <a:prstGeom prst="rect">
                <a:avLst/>
              </a:prstGeom>
              <a:solidFill>
                <a:srgbClr val="FFCC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dash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MX" altLang="es-MX" sz="2400"/>
              </a:p>
            </p:txBody>
          </p:sp>
          <p:grpSp>
            <p:nvGrpSpPr>
              <p:cNvPr id="10405" name="Group 12"/>
              <p:cNvGrpSpPr>
                <a:grpSpLocks/>
              </p:cNvGrpSpPr>
              <p:nvPr/>
            </p:nvGrpSpPr>
            <p:grpSpPr bwMode="auto">
              <a:xfrm>
                <a:off x="2792" y="-19"/>
                <a:ext cx="1684" cy="460"/>
                <a:chOff x="2792" y="-19"/>
                <a:chExt cx="1684" cy="460"/>
              </a:xfrm>
            </p:grpSpPr>
            <p:sp>
              <p:nvSpPr>
                <p:cNvPr id="10406" name="Rectangle 13"/>
                <p:cNvSpPr>
                  <a:spLocks noChangeArrowheads="1"/>
                </p:cNvSpPr>
                <p:nvPr/>
              </p:nvSpPr>
              <p:spPr bwMode="auto">
                <a:xfrm>
                  <a:off x="2792" y="-19"/>
                  <a:ext cx="1628" cy="441"/>
                </a:xfrm>
                <a:prstGeom prst="rect">
                  <a:avLst/>
                </a:prstGeom>
                <a:solidFill>
                  <a:srgbClr val="FFCC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prstDash val="dash"/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180918" tIns="76176" bIns="76176" anchor="ctr"/>
                <a:lstStyle>
                  <a:lvl1pPr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Char char="»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s-ES_tradnl" altLang="es-MX" sz="2800" b="1" dirty="0">
                      <a:latin typeface="+mj-lt"/>
                      <a:cs typeface="Times New Roman" panose="02020603050405020304" pitchFamily="18" charset="0"/>
                    </a:rPr>
                    <a:t>TIPO</a:t>
                  </a:r>
                  <a:endParaRPr lang="es-ES_tradnl" altLang="es-MX" sz="4800" b="1" dirty="0">
                    <a:latin typeface="+mj-lt"/>
                  </a:endParaRPr>
                </a:p>
              </p:txBody>
            </p:sp>
            <p:sp>
              <p:nvSpPr>
                <p:cNvPr id="10407" name="Rectangle 14"/>
                <p:cNvSpPr>
                  <a:spLocks noChangeArrowheads="1"/>
                </p:cNvSpPr>
                <p:nvPr/>
              </p:nvSpPr>
              <p:spPr bwMode="auto">
                <a:xfrm>
                  <a:off x="2792" y="0"/>
                  <a:ext cx="1684" cy="44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prstDash val="dash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Char char="»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s-MX" altLang="es-MX" sz="2400"/>
                </a:p>
              </p:txBody>
            </p:sp>
          </p:grpSp>
        </p:grpSp>
        <p:grpSp>
          <p:nvGrpSpPr>
            <p:cNvPr id="10245" name="Group 15"/>
            <p:cNvGrpSpPr>
              <a:grpSpLocks/>
            </p:cNvGrpSpPr>
            <p:nvPr/>
          </p:nvGrpSpPr>
          <p:grpSpPr bwMode="auto">
            <a:xfrm>
              <a:off x="3553" y="426"/>
              <a:ext cx="697" cy="361"/>
              <a:chOff x="2791" y="441"/>
              <a:chExt cx="561" cy="518"/>
            </a:xfrm>
          </p:grpSpPr>
          <p:sp>
            <p:nvSpPr>
              <p:cNvPr id="10400" name="Rectangle 16"/>
              <p:cNvSpPr>
                <a:spLocks noChangeArrowheads="1"/>
              </p:cNvSpPr>
              <p:nvPr/>
            </p:nvSpPr>
            <p:spPr bwMode="auto">
              <a:xfrm>
                <a:off x="2792" y="441"/>
                <a:ext cx="560" cy="518"/>
              </a:xfrm>
              <a:prstGeom prst="rect">
                <a:avLst/>
              </a:prstGeom>
              <a:solidFill>
                <a:srgbClr val="FFCC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dash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MX" altLang="es-MX" sz="2400"/>
              </a:p>
            </p:txBody>
          </p:sp>
          <p:grpSp>
            <p:nvGrpSpPr>
              <p:cNvPr id="10401" name="Group 17"/>
              <p:cNvGrpSpPr>
                <a:grpSpLocks/>
              </p:cNvGrpSpPr>
              <p:nvPr/>
            </p:nvGrpSpPr>
            <p:grpSpPr bwMode="auto">
              <a:xfrm>
                <a:off x="2791" y="441"/>
                <a:ext cx="561" cy="518"/>
                <a:chOff x="2791" y="441"/>
                <a:chExt cx="561" cy="518"/>
              </a:xfrm>
            </p:grpSpPr>
            <p:sp>
              <p:nvSpPr>
                <p:cNvPr id="10402" name="Rectangle 18"/>
                <p:cNvSpPr>
                  <a:spLocks noChangeArrowheads="1"/>
                </p:cNvSpPr>
                <p:nvPr/>
              </p:nvSpPr>
              <p:spPr bwMode="auto">
                <a:xfrm>
                  <a:off x="2791" y="441"/>
                  <a:ext cx="560" cy="518"/>
                </a:xfrm>
                <a:prstGeom prst="rect">
                  <a:avLst/>
                </a:prstGeom>
                <a:solidFill>
                  <a:srgbClr val="FFCC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prstDash val="dash"/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180918" tIns="76176" bIns="76176" anchor="ctr"/>
                <a:lstStyle>
                  <a:lvl1pPr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Char char="»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s-ES_tradnl" altLang="es-MX" sz="1400" b="1" dirty="0">
                      <a:latin typeface="+mj-lt"/>
                      <a:cs typeface="Times New Roman" panose="02020603050405020304" pitchFamily="18" charset="0"/>
                    </a:rPr>
                    <a:t>Preventivo</a:t>
                  </a:r>
                  <a:endParaRPr lang="es-ES_tradnl" altLang="es-MX" b="1" dirty="0">
                    <a:latin typeface="+mj-lt"/>
                  </a:endParaRPr>
                </a:p>
              </p:txBody>
            </p:sp>
            <p:sp>
              <p:nvSpPr>
                <p:cNvPr id="10403" name="Rectangle 19"/>
                <p:cNvSpPr>
                  <a:spLocks noChangeArrowheads="1"/>
                </p:cNvSpPr>
                <p:nvPr/>
              </p:nvSpPr>
              <p:spPr bwMode="auto">
                <a:xfrm>
                  <a:off x="2792" y="441"/>
                  <a:ext cx="560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prstDash val="dash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Char char="»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s-MX" altLang="es-MX" sz="2400"/>
                </a:p>
              </p:txBody>
            </p:sp>
          </p:grpSp>
        </p:grpSp>
        <p:grpSp>
          <p:nvGrpSpPr>
            <p:cNvPr id="10246" name="Group 20"/>
            <p:cNvGrpSpPr>
              <a:grpSpLocks/>
            </p:cNvGrpSpPr>
            <p:nvPr/>
          </p:nvGrpSpPr>
          <p:grpSpPr bwMode="auto">
            <a:xfrm>
              <a:off x="4251" y="426"/>
              <a:ext cx="695" cy="361"/>
              <a:chOff x="3352" y="441"/>
              <a:chExt cx="560" cy="518"/>
            </a:xfrm>
          </p:grpSpPr>
          <p:sp>
            <p:nvSpPr>
              <p:cNvPr id="10396" name="Rectangle 21"/>
              <p:cNvSpPr>
                <a:spLocks noChangeArrowheads="1"/>
              </p:cNvSpPr>
              <p:nvPr/>
            </p:nvSpPr>
            <p:spPr bwMode="auto">
              <a:xfrm>
                <a:off x="3352" y="441"/>
                <a:ext cx="560" cy="518"/>
              </a:xfrm>
              <a:prstGeom prst="rect">
                <a:avLst/>
              </a:prstGeom>
              <a:solidFill>
                <a:srgbClr val="FFCC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dash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MX" altLang="es-MX" sz="2400"/>
              </a:p>
            </p:txBody>
          </p:sp>
          <p:grpSp>
            <p:nvGrpSpPr>
              <p:cNvPr id="10397" name="Group 22"/>
              <p:cNvGrpSpPr>
                <a:grpSpLocks/>
              </p:cNvGrpSpPr>
              <p:nvPr/>
            </p:nvGrpSpPr>
            <p:grpSpPr bwMode="auto">
              <a:xfrm>
                <a:off x="3352" y="441"/>
                <a:ext cx="560" cy="518"/>
                <a:chOff x="3352" y="441"/>
                <a:chExt cx="560" cy="518"/>
              </a:xfrm>
            </p:grpSpPr>
            <p:sp>
              <p:nvSpPr>
                <p:cNvPr id="10398" name="Rectangle 23"/>
                <p:cNvSpPr>
                  <a:spLocks noChangeArrowheads="1"/>
                </p:cNvSpPr>
                <p:nvPr/>
              </p:nvSpPr>
              <p:spPr bwMode="auto">
                <a:xfrm>
                  <a:off x="3380" y="441"/>
                  <a:ext cx="531" cy="518"/>
                </a:xfrm>
                <a:prstGeom prst="rect">
                  <a:avLst/>
                </a:prstGeom>
                <a:solidFill>
                  <a:srgbClr val="FFCC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prstDash val="dash"/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180918" tIns="76176" bIns="76176" anchor="ctr"/>
                <a:lstStyle>
                  <a:lvl1pPr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Char char="»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s-ES_tradnl" altLang="es-MX" sz="1400" b="1" dirty="0" err="1">
                      <a:latin typeface="+mj-lt"/>
                      <a:cs typeface="Times New Roman" panose="02020603050405020304" pitchFamily="18" charset="0"/>
                    </a:rPr>
                    <a:t>Detectivo</a:t>
                  </a:r>
                  <a:endParaRPr lang="es-ES_tradnl" altLang="es-MX" b="1" dirty="0">
                    <a:latin typeface="+mj-lt"/>
                  </a:endParaRPr>
                </a:p>
              </p:txBody>
            </p:sp>
            <p:sp>
              <p:nvSpPr>
                <p:cNvPr id="10399" name="Rectangle 24"/>
                <p:cNvSpPr>
                  <a:spLocks noChangeArrowheads="1"/>
                </p:cNvSpPr>
                <p:nvPr/>
              </p:nvSpPr>
              <p:spPr bwMode="auto">
                <a:xfrm>
                  <a:off x="3352" y="441"/>
                  <a:ext cx="560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prstDash val="dash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Char char="»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s-MX" altLang="es-MX" sz="2400"/>
                </a:p>
              </p:txBody>
            </p:sp>
          </p:grpSp>
        </p:grpSp>
        <p:grpSp>
          <p:nvGrpSpPr>
            <p:cNvPr id="10247" name="Group 25"/>
            <p:cNvGrpSpPr>
              <a:grpSpLocks/>
            </p:cNvGrpSpPr>
            <p:nvPr/>
          </p:nvGrpSpPr>
          <p:grpSpPr bwMode="auto">
            <a:xfrm>
              <a:off x="4946" y="426"/>
              <a:ext cx="701" cy="361"/>
              <a:chOff x="3912" y="441"/>
              <a:chExt cx="564" cy="518"/>
            </a:xfrm>
          </p:grpSpPr>
          <p:sp>
            <p:nvSpPr>
              <p:cNvPr id="10392" name="Rectangle 26"/>
              <p:cNvSpPr>
                <a:spLocks noChangeArrowheads="1"/>
              </p:cNvSpPr>
              <p:nvPr/>
            </p:nvSpPr>
            <p:spPr bwMode="auto">
              <a:xfrm>
                <a:off x="3912" y="441"/>
                <a:ext cx="564" cy="518"/>
              </a:xfrm>
              <a:prstGeom prst="rect">
                <a:avLst/>
              </a:prstGeom>
              <a:solidFill>
                <a:srgbClr val="FFCC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dash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MX" altLang="es-MX" sz="2400"/>
              </a:p>
            </p:txBody>
          </p:sp>
          <p:grpSp>
            <p:nvGrpSpPr>
              <p:cNvPr id="10393" name="Group 27"/>
              <p:cNvGrpSpPr>
                <a:grpSpLocks/>
              </p:cNvGrpSpPr>
              <p:nvPr/>
            </p:nvGrpSpPr>
            <p:grpSpPr bwMode="auto">
              <a:xfrm>
                <a:off x="3912" y="441"/>
                <a:ext cx="564" cy="518"/>
                <a:chOff x="3912" y="441"/>
                <a:chExt cx="564" cy="518"/>
              </a:xfrm>
            </p:grpSpPr>
            <p:sp>
              <p:nvSpPr>
                <p:cNvPr id="10394" name="Rectangle 28"/>
                <p:cNvSpPr>
                  <a:spLocks noChangeArrowheads="1"/>
                </p:cNvSpPr>
                <p:nvPr/>
              </p:nvSpPr>
              <p:spPr bwMode="auto">
                <a:xfrm>
                  <a:off x="3940" y="441"/>
                  <a:ext cx="530" cy="518"/>
                </a:xfrm>
                <a:prstGeom prst="rect">
                  <a:avLst/>
                </a:prstGeom>
                <a:solidFill>
                  <a:srgbClr val="FFCC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prstDash val="dash"/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180918" tIns="76176" bIns="76176" anchor="ctr"/>
                <a:lstStyle>
                  <a:lvl1pPr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Char char="»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s-ES_tradnl" altLang="es-MX" sz="1400" b="1" dirty="0">
                      <a:latin typeface="+mj-lt"/>
                      <a:cs typeface="Times New Roman" panose="02020603050405020304" pitchFamily="18" charset="0"/>
                    </a:rPr>
                    <a:t>Correctivo</a:t>
                  </a:r>
                  <a:endParaRPr lang="es-ES_tradnl" altLang="es-MX" b="1" dirty="0">
                    <a:latin typeface="+mj-lt"/>
                  </a:endParaRPr>
                </a:p>
              </p:txBody>
            </p:sp>
            <p:sp>
              <p:nvSpPr>
                <p:cNvPr id="10395" name="Rectangle 29"/>
                <p:cNvSpPr>
                  <a:spLocks noChangeArrowheads="1"/>
                </p:cNvSpPr>
                <p:nvPr/>
              </p:nvSpPr>
              <p:spPr bwMode="auto">
                <a:xfrm>
                  <a:off x="3912" y="441"/>
                  <a:ext cx="564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prstDash val="dash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Char char="»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s-MX" altLang="es-MX" sz="2400"/>
                </a:p>
              </p:txBody>
            </p:sp>
          </p:grpSp>
        </p:grpSp>
        <p:grpSp>
          <p:nvGrpSpPr>
            <p:cNvPr id="10248" name="Group 30"/>
            <p:cNvGrpSpPr>
              <a:grpSpLocks/>
            </p:cNvGrpSpPr>
            <p:nvPr/>
          </p:nvGrpSpPr>
          <p:grpSpPr bwMode="auto">
            <a:xfrm>
              <a:off x="86" y="787"/>
              <a:ext cx="3469" cy="281"/>
              <a:chOff x="0" y="959"/>
              <a:chExt cx="2792" cy="403"/>
            </a:xfrm>
          </p:grpSpPr>
          <p:sp>
            <p:nvSpPr>
              <p:cNvPr id="10390" name="Rectangle 31"/>
              <p:cNvSpPr>
                <a:spLocks noChangeArrowheads="1"/>
              </p:cNvSpPr>
              <p:nvPr/>
            </p:nvSpPr>
            <p:spPr bwMode="auto">
              <a:xfrm>
                <a:off x="28" y="959"/>
                <a:ext cx="2736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dash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_tradnl" altLang="es-MX" sz="15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Asignación de funciones o responsabilidades.</a:t>
                </a:r>
                <a:endParaRPr lang="es-ES_tradnl" altLang="es-MX" sz="1400" b="1" dirty="0">
                  <a:latin typeface="Arial Black" panose="020B0A04020102020204" pitchFamily="34" charset="0"/>
                  <a:cs typeface="Times New Roman" panose="02020603050405020304" pitchFamily="18" charset="0"/>
                </a:endParaRPr>
              </a:p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ES_tradnl" altLang="es-MX" b="1" dirty="0"/>
              </a:p>
            </p:txBody>
          </p:sp>
          <p:sp>
            <p:nvSpPr>
              <p:cNvPr id="10391" name="Rectangle 32"/>
              <p:cNvSpPr>
                <a:spLocks noChangeArrowheads="1"/>
              </p:cNvSpPr>
              <p:nvPr/>
            </p:nvSpPr>
            <p:spPr bwMode="auto">
              <a:xfrm>
                <a:off x="0" y="959"/>
                <a:ext cx="2792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MX" altLang="es-MX" sz="2400"/>
              </a:p>
            </p:txBody>
          </p:sp>
        </p:grpSp>
        <p:grpSp>
          <p:nvGrpSpPr>
            <p:cNvPr id="10249" name="Group 33"/>
            <p:cNvGrpSpPr>
              <a:grpSpLocks/>
            </p:cNvGrpSpPr>
            <p:nvPr/>
          </p:nvGrpSpPr>
          <p:grpSpPr bwMode="auto">
            <a:xfrm>
              <a:off x="3555" y="787"/>
              <a:ext cx="696" cy="281"/>
              <a:chOff x="2792" y="959"/>
              <a:chExt cx="560" cy="403"/>
            </a:xfrm>
          </p:grpSpPr>
          <p:sp>
            <p:nvSpPr>
              <p:cNvPr id="10388" name="Rectangle 34"/>
              <p:cNvSpPr>
                <a:spLocks noChangeArrowheads="1"/>
              </p:cNvSpPr>
              <p:nvPr/>
            </p:nvSpPr>
            <p:spPr bwMode="auto">
              <a:xfrm>
                <a:off x="2820" y="959"/>
                <a:ext cx="504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dash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_tradnl" altLang="es-MX" sz="1600" b="1">
                    <a:latin typeface="Arial" panose="020B0604020202020204" pitchFamily="34" charset="0"/>
                    <a:cs typeface="Arial" panose="020B0604020202020204" pitchFamily="34" charset="0"/>
                  </a:rPr>
                  <a:t>x</a:t>
                </a:r>
                <a:endParaRPr lang="es-ES_tradnl" altLang="es-MX" sz="1400" b="1">
                  <a:latin typeface="Arial Black" panose="020B0A04020102020204" pitchFamily="34" charset="0"/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ES_tradnl" altLang="es-MX" b="1"/>
              </a:p>
            </p:txBody>
          </p:sp>
          <p:sp>
            <p:nvSpPr>
              <p:cNvPr id="10389" name="Rectangle 35"/>
              <p:cNvSpPr>
                <a:spLocks noChangeArrowheads="1"/>
              </p:cNvSpPr>
              <p:nvPr/>
            </p:nvSpPr>
            <p:spPr bwMode="auto">
              <a:xfrm>
                <a:off x="2792" y="959"/>
                <a:ext cx="560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MX" altLang="es-MX" sz="2400"/>
              </a:p>
            </p:txBody>
          </p:sp>
        </p:grpSp>
        <p:grpSp>
          <p:nvGrpSpPr>
            <p:cNvPr id="10250" name="Group 36"/>
            <p:cNvGrpSpPr>
              <a:grpSpLocks/>
            </p:cNvGrpSpPr>
            <p:nvPr/>
          </p:nvGrpSpPr>
          <p:grpSpPr bwMode="auto">
            <a:xfrm>
              <a:off x="4251" y="787"/>
              <a:ext cx="695" cy="281"/>
              <a:chOff x="3352" y="959"/>
              <a:chExt cx="560" cy="403"/>
            </a:xfrm>
          </p:grpSpPr>
          <p:sp>
            <p:nvSpPr>
              <p:cNvPr id="10386" name="Rectangle 37"/>
              <p:cNvSpPr>
                <a:spLocks noChangeArrowheads="1"/>
              </p:cNvSpPr>
              <p:nvPr/>
            </p:nvSpPr>
            <p:spPr bwMode="auto">
              <a:xfrm>
                <a:off x="3380" y="959"/>
                <a:ext cx="504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dash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_tradnl" altLang="es-MX" sz="1000">
                    <a:cs typeface="Times New Roman" panose="02020603050405020304" pitchFamily="18" charset="0"/>
                  </a:rPr>
                  <a:t> </a:t>
                </a: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ES_tradnl" altLang="es-MX" sz="2400"/>
              </a:p>
            </p:txBody>
          </p:sp>
          <p:sp>
            <p:nvSpPr>
              <p:cNvPr id="10387" name="Rectangle 38"/>
              <p:cNvSpPr>
                <a:spLocks noChangeArrowheads="1"/>
              </p:cNvSpPr>
              <p:nvPr/>
            </p:nvSpPr>
            <p:spPr bwMode="auto">
              <a:xfrm>
                <a:off x="3352" y="959"/>
                <a:ext cx="560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MX" altLang="es-MX" sz="2400"/>
              </a:p>
            </p:txBody>
          </p:sp>
        </p:grpSp>
        <p:grpSp>
          <p:nvGrpSpPr>
            <p:cNvPr id="10251" name="Group 39"/>
            <p:cNvGrpSpPr>
              <a:grpSpLocks/>
            </p:cNvGrpSpPr>
            <p:nvPr/>
          </p:nvGrpSpPr>
          <p:grpSpPr bwMode="auto">
            <a:xfrm>
              <a:off x="4946" y="787"/>
              <a:ext cx="701" cy="281"/>
              <a:chOff x="3912" y="959"/>
              <a:chExt cx="564" cy="403"/>
            </a:xfrm>
          </p:grpSpPr>
          <p:sp>
            <p:nvSpPr>
              <p:cNvPr id="10384" name="Rectangle 40"/>
              <p:cNvSpPr>
                <a:spLocks noChangeArrowheads="1"/>
              </p:cNvSpPr>
              <p:nvPr/>
            </p:nvSpPr>
            <p:spPr bwMode="auto">
              <a:xfrm>
                <a:off x="3940" y="959"/>
                <a:ext cx="508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dash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_tradnl" altLang="es-MX" sz="1000">
                    <a:cs typeface="Times New Roman" panose="02020603050405020304" pitchFamily="18" charset="0"/>
                  </a:rPr>
                  <a:t> </a:t>
                </a: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ES_tradnl" altLang="es-MX" sz="2400"/>
              </a:p>
            </p:txBody>
          </p:sp>
          <p:sp>
            <p:nvSpPr>
              <p:cNvPr id="10385" name="Rectangle 41"/>
              <p:cNvSpPr>
                <a:spLocks noChangeArrowheads="1"/>
              </p:cNvSpPr>
              <p:nvPr/>
            </p:nvSpPr>
            <p:spPr bwMode="auto">
              <a:xfrm>
                <a:off x="3912" y="959"/>
                <a:ext cx="564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MX" altLang="es-MX" sz="2400"/>
              </a:p>
            </p:txBody>
          </p:sp>
        </p:grpSp>
        <p:grpSp>
          <p:nvGrpSpPr>
            <p:cNvPr id="10252" name="Group 42"/>
            <p:cNvGrpSpPr>
              <a:grpSpLocks/>
            </p:cNvGrpSpPr>
            <p:nvPr/>
          </p:nvGrpSpPr>
          <p:grpSpPr bwMode="auto">
            <a:xfrm>
              <a:off x="86" y="1068"/>
              <a:ext cx="3469" cy="280"/>
              <a:chOff x="0" y="1362"/>
              <a:chExt cx="2792" cy="403"/>
            </a:xfrm>
          </p:grpSpPr>
          <p:sp>
            <p:nvSpPr>
              <p:cNvPr id="10382" name="Rectangle 43"/>
              <p:cNvSpPr>
                <a:spLocks noChangeArrowheads="1"/>
              </p:cNvSpPr>
              <p:nvPr/>
            </p:nvSpPr>
            <p:spPr bwMode="auto">
              <a:xfrm>
                <a:off x="28" y="1362"/>
                <a:ext cx="2736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dash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_tradnl" altLang="es-MX" sz="1500" b="1">
                    <a:latin typeface="Arial" panose="020B0604020202020204" pitchFamily="34" charset="0"/>
                    <a:cs typeface="Arial" panose="020B0604020202020204" pitchFamily="34" charset="0"/>
                  </a:rPr>
                  <a:t>Capacitación en Control Interno.</a:t>
                </a:r>
                <a:endParaRPr lang="es-ES_tradnl" altLang="es-MX" sz="1400" b="1">
                  <a:latin typeface="Arial Black" panose="020B0A04020102020204" pitchFamily="34" charset="0"/>
                  <a:cs typeface="Times New Roman" panose="02020603050405020304" pitchFamily="18" charset="0"/>
                </a:endParaRPr>
              </a:p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ES_tradnl" altLang="es-MX" b="1"/>
              </a:p>
            </p:txBody>
          </p:sp>
          <p:sp>
            <p:nvSpPr>
              <p:cNvPr id="10383" name="Rectangle 44"/>
              <p:cNvSpPr>
                <a:spLocks noChangeArrowheads="1"/>
              </p:cNvSpPr>
              <p:nvPr/>
            </p:nvSpPr>
            <p:spPr bwMode="auto">
              <a:xfrm>
                <a:off x="0" y="1362"/>
                <a:ext cx="2792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MX" altLang="es-MX" sz="2400"/>
              </a:p>
            </p:txBody>
          </p:sp>
        </p:grpSp>
        <p:grpSp>
          <p:nvGrpSpPr>
            <p:cNvPr id="10253" name="Group 45"/>
            <p:cNvGrpSpPr>
              <a:grpSpLocks/>
            </p:cNvGrpSpPr>
            <p:nvPr/>
          </p:nvGrpSpPr>
          <p:grpSpPr bwMode="auto">
            <a:xfrm>
              <a:off x="3555" y="1068"/>
              <a:ext cx="696" cy="280"/>
              <a:chOff x="2792" y="1362"/>
              <a:chExt cx="560" cy="403"/>
            </a:xfrm>
          </p:grpSpPr>
          <p:sp>
            <p:nvSpPr>
              <p:cNvPr id="10380" name="Rectangle 46"/>
              <p:cNvSpPr>
                <a:spLocks noChangeArrowheads="1"/>
              </p:cNvSpPr>
              <p:nvPr/>
            </p:nvSpPr>
            <p:spPr bwMode="auto">
              <a:xfrm>
                <a:off x="2820" y="1362"/>
                <a:ext cx="504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dash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_tradnl" altLang="es-MX" sz="1600" b="1">
                    <a:latin typeface="Arial" panose="020B0604020202020204" pitchFamily="34" charset="0"/>
                    <a:cs typeface="Arial" panose="020B0604020202020204" pitchFamily="34" charset="0"/>
                  </a:rPr>
                  <a:t>x</a:t>
                </a:r>
                <a:endParaRPr lang="es-ES_tradnl" altLang="es-MX" sz="1400" b="1">
                  <a:latin typeface="Arial Black" panose="020B0A04020102020204" pitchFamily="34" charset="0"/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ES_tradnl" altLang="es-MX" b="1"/>
              </a:p>
            </p:txBody>
          </p:sp>
          <p:sp>
            <p:nvSpPr>
              <p:cNvPr id="10381" name="Rectangle 47"/>
              <p:cNvSpPr>
                <a:spLocks noChangeArrowheads="1"/>
              </p:cNvSpPr>
              <p:nvPr/>
            </p:nvSpPr>
            <p:spPr bwMode="auto">
              <a:xfrm>
                <a:off x="2792" y="1362"/>
                <a:ext cx="560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MX" altLang="es-MX" sz="2400"/>
              </a:p>
            </p:txBody>
          </p:sp>
        </p:grpSp>
        <p:grpSp>
          <p:nvGrpSpPr>
            <p:cNvPr id="10254" name="Group 48"/>
            <p:cNvGrpSpPr>
              <a:grpSpLocks/>
            </p:cNvGrpSpPr>
            <p:nvPr/>
          </p:nvGrpSpPr>
          <p:grpSpPr bwMode="auto">
            <a:xfrm>
              <a:off x="4251" y="1068"/>
              <a:ext cx="695" cy="280"/>
              <a:chOff x="3352" y="1362"/>
              <a:chExt cx="560" cy="403"/>
            </a:xfrm>
          </p:grpSpPr>
          <p:sp>
            <p:nvSpPr>
              <p:cNvPr id="10378" name="Rectangle 49"/>
              <p:cNvSpPr>
                <a:spLocks noChangeArrowheads="1"/>
              </p:cNvSpPr>
              <p:nvPr/>
            </p:nvSpPr>
            <p:spPr bwMode="auto">
              <a:xfrm>
                <a:off x="3380" y="1362"/>
                <a:ext cx="504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dash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_tradnl" altLang="es-MX" sz="1000">
                    <a:cs typeface="Times New Roman" panose="02020603050405020304" pitchFamily="18" charset="0"/>
                  </a:rPr>
                  <a:t> </a:t>
                </a: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ES_tradnl" altLang="es-MX" sz="2400"/>
              </a:p>
            </p:txBody>
          </p:sp>
          <p:sp>
            <p:nvSpPr>
              <p:cNvPr id="10379" name="Rectangle 50"/>
              <p:cNvSpPr>
                <a:spLocks noChangeArrowheads="1"/>
              </p:cNvSpPr>
              <p:nvPr/>
            </p:nvSpPr>
            <p:spPr bwMode="auto">
              <a:xfrm>
                <a:off x="3352" y="1362"/>
                <a:ext cx="560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MX" altLang="es-MX" sz="2400"/>
              </a:p>
            </p:txBody>
          </p:sp>
        </p:grpSp>
        <p:grpSp>
          <p:nvGrpSpPr>
            <p:cNvPr id="10255" name="Group 51"/>
            <p:cNvGrpSpPr>
              <a:grpSpLocks/>
            </p:cNvGrpSpPr>
            <p:nvPr/>
          </p:nvGrpSpPr>
          <p:grpSpPr bwMode="auto">
            <a:xfrm>
              <a:off x="4946" y="1068"/>
              <a:ext cx="701" cy="280"/>
              <a:chOff x="3912" y="1362"/>
              <a:chExt cx="564" cy="403"/>
            </a:xfrm>
          </p:grpSpPr>
          <p:sp>
            <p:nvSpPr>
              <p:cNvPr id="10376" name="Rectangle 52"/>
              <p:cNvSpPr>
                <a:spLocks noChangeArrowheads="1"/>
              </p:cNvSpPr>
              <p:nvPr/>
            </p:nvSpPr>
            <p:spPr bwMode="auto">
              <a:xfrm>
                <a:off x="3940" y="1362"/>
                <a:ext cx="508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dash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_tradnl" altLang="es-MX" sz="1000">
                    <a:cs typeface="Times New Roman" panose="02020603050405020304" pitchFamily="18" charset="0"/>
                  </a:rPr>
                  <a:t> </a:t>
                </a: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ES_tradnl" altLang="es-MX" sz="2400"/>
              </a:p>
            </p:txBody>
          </p:sp>
          <p:sp>
            <p:nvSpPr>
              <p:cNvPr id="10377" name="Rectangle 53"/>
              <p:cNvSpPr>
                <a:spLocks noChangeArrowheads="1"/>
              </p:cNvSpPr>
              <p:nvPr/>
            </p:nvSpPr>
            <p:spPr bwMode="auto">
              <a:xfrm>
                <a:off x="3912" y="1362"/>
                <a:ext cx="564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MX" altLang="es-MX" sz="2400"/>
              </a:p>
            </p:txBody>
          </p:sp>
        </p:grpSp>
        <p:grpSp>
          <p:nvGrpSpPr>
            <p:cNvPr id="10256" name="Group 54"/>
            <p:cNvGrpSpPr>
              <a:grpSpLocks/>
            </p:cNvGrpSpPr>
            <p:nvPr/>
          </p:nvGrpSpPr>
          <p:grpSpPr bwMode="auto">
            <a:xfrm>
              <a:off x="86" y="1348"/>
              <a:ext cx="3469" cy="281"/>
              <a:chOff x="0" y="1765"/>
              <a:chExt cx="2792" cy="403"/>
            </a:xfrm>
          </p:grpSpPr>
          <p:sp>
            <p:nvSpPr>
              <p:cNvPr id="10374" name="Rectangle 55"/>
              <p:cNvSpPr>
                <a:spLocks noChangeArrowheads="1"/>
              </p:cNvSpPr>
              <p:nvPr/>
            </p:nvSpPr>
            <p:spPr bwMode="auto">
              <a:xfrm>
                <a:off x="28" y="1765"/>
                <a:ext cx="2736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dash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_tradnl" altLang="es-MX" sz="1500" b="1">
                    <a:latin typeface="Arial" panose="020B0604020202020204" pitchFamily="34" charset="0"/>
                    <a:cs typeface="Arial" panose="020B0604020202020204" pitchFamily="34" charset="0"/>
                  </a:rPr>
                  <a:t>Código de Conducta Institucional (integridad y valores éticos)</a:t>
                </a:r>
                <a:endParaRPr lang="es-ES_tradnl" altLang="es-MX" sz="1400" b="1">
                  <a:latin typeface="Arial Black" panose="020B0A04020102020204" pitchFamily="34" charset="0"/>
                  <a:cs typeface="Times New Roman" panose="02020603050405020304" pitchFamily="18" charset="0"/>
                </a:endParaRPr>
              </a:p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ES_tradnl" altLang="es-MX" b="1"/>
              </a:p>
            </p:txBody>
          </p:sp>
          <p:sp>
            <p:nvSpPr>
              <p:cNvPr id="10375" name="Rectangle 56"/>
              <p:cNvSpPr>
                <a:spLocks noChangeArrowheads="1"/>
              </p:cNvSpPr>
              <p:nvPr/>
            </p:nvSpPr>
            <p:spPr bwMode="auto">
              <a:xfrm>
                <a:off x="0" y="1765"/>
                <a:ext cx="2792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MX" altLang="es-MX" sz="2400"/>
              </a:p>
            </p:txBody>
          </p:sp>
        </p:grpSp>
        <p:grpSp>
          <p:nvGrpSpPr>
            <p:cNvPr id="10257" name="Group 57"/>
            <p:cNvGrpSpPr>
              <a:grpSpLocks/>
            </p:cNvGrpSpPr>
            <p:nvPr/>
          </p:nvGrpSpPr>
          <p:grpSpPr bwMode="auto">
            <a:xfrm>
              <a:off x="3555" y="1348"/>
              <a:ext cx="696" cy="281"/>
              <a:chOff x="2792" y="1765"/>
              <a:chExt cx="560" cy="403"/>
            </a:xfrm>
          </p:grpSpPr>
          <p:sp>
            <p:nvSpPr>
              <p:cNvPr id="10372" name="Rectangle 58"/>
              <p:cNvSpPr>
                <a:spLocks noChangeArrowheads="1"/>
              </p:cNvSpPr>
              <p:nvPr/>
            </p:nvSpPr>
            <p:spPr bwMode="auto">
              <a:xfrm>
                <a:off x="2820" y="1765"/>
                <a:ext cx="504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dash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_tradnl" altLang="es-MX" sz="1600" b="1">
                    <a:latin typeface="Arial" panose="020B0604020202020204" pitchFamily="34" charset="0"/>
                    <a:cs typeface="Arial" panose="020B0604020202020204" pitchFamily="34" charset="0"/>
                  </a:rPr>
                  <a:t>x</a:t>
                </a:r>
                <a:endParaRPr lang="es-ES_tradnl" altLang="es-MX" sz="1400" b="1">
                  <a:latin typeface="Arial Black" panose="020B0A04020102020204" pitchFamily="34" charset="0"/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ES_tradnl" altLang="es-MX" b="1"/>
              </a:p>
            </p:txBody>
          </p:sp>
          <p:sp>
            <p:nvSpPr>
              <p:cNvPr id="10373" name="Rectangle 59"/>
              <p:cNvSpPr>
                <a:spLocks noChangeArrowheads="1"/>
              </p:cNvSpPr>
              <p:nvPr/>
            </p:nvSpPr>
            <p:spPr bwMode="auto">
              <a:xfrm>
                <a:off x="2792" y="1765"/>
                <a:ext cx="560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MX" altLang="es-MX" sz="2400"/>
              </a:p>
            </p:txBody>
          </p:sp>
        </p:grpSp>
        <p:grpSp>
          <p:nvGrpSpPr>
            <p:cNvPr id="10258" name="Group 60"/>
            <p:cNvGrpSpPr>
              <a:grpSpLocks/>
            </p:cNvGrpSpPr>
            <p:nvPr/>
          </p:nvGrpSpPr>
          <p:grpSpPr bwMode="auto">
            <a:xfrm>
              <a:off x="4251" y="1348"/>
              <a:ext cx="695" cy="281"/>
              <a:chOff x="3352" y="1765"/>
              <a:chExt cx="560" cy="403"/>
            </a:xfrm>
          </p:grpSpPr>
          <p:sp>
            <p:nvSpPr>
              <p:cNvPr id="10370" name="Rectangle 61"/>
              <p:cNvSpPr>
                <a:spLocks noChangeArrowheads="1"/>
              </p:cNvSpPr>
              <p:nvPr/>
            </p:nvSpPr>
            <p:spPr bwMode="auto">
              <a:xfrm>
                <a:off x="3380" y="1765"/>
                <a:ext cx="504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dash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_tradnl" altLang="es-MX" sz="1000">
                    <a:cs typeface="Times New Roman" panose="02020603050405020304" pitchFamily="18" charset="0"/>
                  </a:rPr>
                  <a:t> </a:t>
                </a: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ES_tradnl" altLang="es-MX" sz="2400"/>
              </a:p>
            </p:txBody>
          </p:sp>
          <p:sp>
            <p:nvSpPr>
              <p:cNvPr id="10371" name="Rectangle 62"/>
              <p:cNvSpPr>
                <a:spLocks noChangeArrowheads="1"/>
              </p:cNvSpPr>
              <p:nvPr/>
            </p:nvSpPr>
            <p:spPr bwMode="auto">
              <a:xfrm>
                <a:off x="3352" y="1765"/>
                <a:ext cx="560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MX" altLang="es-MX" sz="2400"/>
              </a:p>
            </p:txBody>
          </p:sp>
        </p:grpSp>
        <p:grpSp>
          <p:nvGrpSpPr>
            <p:cNvPr id="10259" name="Group 63"/>
            <p:cNvGrpSpPr>
              <a:grpSpLocks/>
            </p:cNvGrpSpPr>
            <p:nvPr/>
          </p:nvGrpSpPr>
          <p:grpSpPr bwMode="auto">
            <a:xfrm>
              <a:off x="4946" y="1348"/>
              <a:ext cx="701" cy="281"/>
              <a:chOff x="3912" y="1765"/>
              <a:chExt cx="564" cy="403"/>
            </a:xfrm>
          </p:grpSpPr>
          <p:sp>
            <p:nvSpPr>
              <p:cNvPr id="10368" name="Rectangle 64"/>
              <p:cNvSpPr>
                <a:spLocks noChangeArrowheads="1"/>
              </p:cNvSpPr>
              <p:nvPr/>
            </p:nvSpPr>
            <p:spPr bwMode="auto">
              <a:xfrm>
                <a:off x="3940" y="1765"/>
                <a:ext cx="508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dash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_tradnl" altLang="es-MX" sz="1000">
                    <a:cs typeface="Times New Roman" panose="02020603050405020304" pitchFamily="18" charset="0"/>
                  </a:rPr>
                  <a:t> </a:t>
                </a: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ES_tradnl" altLang="es-MX" sz="2400"/>
              </a:p>
            </p:txBody>
          </p:sp>
          <p:sp>
            <p:nvSpPr>
              <p:cNvPr id="10369" name="Rectangle 65"/>
              <p:cNvSpPr>
                <a:spLocks noChangeArrowheads="1"/>
              </p:cNvSpPr>
              <p:nvPr/>
            </p:nvSpPr>
            <p:spPr bwMode="auto">
              <a:xfrm>
                <a:off x="3912" y="1765"/>
                <a:ext cx="564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MX" altLang="es-MX" sz="2400"/>
              </a:p>
            </p:txBody>
          </p:sp>
        </p:grpSp>
        <p:grpSp>
          <p:nvGrpSpPr>
            <p:cNvPr id="10260" name="Group 66"/>
            <p:cNvGrpSpPr>
              <a:grpSpLocks/>
            </p:cNvGrpSpPr>
            <p:nvPr/>
          </p:nvGrpSpPr>
          <p:grpSpPr bwMode="auto">
            <a:xfrm>
              <a:off x="86" y="1629"/>
              <a:ext cx="3469" cy="281"/>
              <a:chOff x="0" y="2168"/>
              <a:chExt cx="2792" cy="403"/>
            </a:xfrm>
          </p:grpSpPr>
          <p:sp>
            <p:nvSpPr>
              <p:cNvPr id="10366" name="Rectangle 67"/>
              <p:cNvSpPr>
                <a:spLocks noChangeArrowheads="1"/>
              </p:cNvSpPr>
              <p:nvPr/>
            </p:nvSpPr>
            <p:spPr bwMode="auto">
              <a:xfrm>
                <a:off x="28" y="2168"/>
                <a:ext cx="2736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dash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_tradnl" altLang="es-MX" sz="1500" b="1">
                    <a:latin typeface="Arial" panose="020B0604020202020204" pitchFamily="34" charset="0"/>
                    <a:cs typeface="Arial" panose="020B0604020202020204" pitchFamily="34" charset="0"/>
                  </a:rPr>
                  <a:t>Cuadros de facultades (administrativas u operacionales)</a:t>
                </a:r>
                <a:endParaRPr lang="es-ES_tradnl" altLang="es-MX" sz="1400" b="1">
                  <a:latin typeface="Arial Black" panose="020B0A04020102020204" pitchFamily="34" charset="0"/>
                  <a:cs typeface="Times New Roman" panose="02020603050405020304" pitchFamily="18" charset="0"/>
                </a:endParaRPr>
              </a:p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ES_tradnl" altLang="es-MX" b="1"/>
              </a:p>
            </p:txBody>
          </p:sp>
          <p:sp>
            <p:nvSpPr>
              <p:cNvPr id="10367" name="Rectangle 68"/>
              <p:cNvSpPr>
                <a:spLocks noChangeArrowheads="1"/>
              </p:cNvSpPr>
              <p:nvPr/>
            </p:nvSpPr>
            <p:spPr bwMode="auto">
              <a:xfrm>
                <a:off x="0" y="2168"/>
                <a:ext cx="2792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MX" altLang="es-MX" sz="2400"/>
              </a:p>
            </p:txBody>
          </p:sp>
        </p:grpSp>
        <p:grpSp>
          <p:nvGrpSpPr>
            <p:cNvPr id="10261" name="Group 69"/>
            <p:cNvGrpSpPr>
              <a:grpSpLocks/>
            </p:cNvGrpSpPr>
            <p:nvPr/>
          </p:nvGrpSpPr>
          <p:grpSpPr bwMode="auto">
            <a:xfrm>
              <a:off x="3555" y="1629"/>
              <a:ext cx="696" cy="281"/>
              <a:chOff x="2792" y="2168"/>
              <a:chExt cx="560" cy="403"/>
            </a:xfrm>
          </p:grpSpPr>
          <p:sp>
            <p:nvSpPr>
              <p:cNvPr id="10364" name="Rectangle 70"/>
              <p:cNvSpPr>
                <a:spLocks noChangeArrowheads="1"/>
              </p:cNvSpPr>
              <p:nvPr/>
            </p:nvSpPr>
            <p:spPr bwMode="auto">
              <a:xfrm>
                <a:off x="2820" y="2168"/>
                <a:ext cx="504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dash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_tradnl" altLang="es-MX" sz="1600" b="1">
                    <a:latin typeface="Arial" panose="020B0604020202020204" pitchFamily="34" charset="0"/>
                    <a:cs typeface="Arial" panose="020B0604020202020204" pitchFamily="34" charset="0"/>
                  </a:rPr>
                  <a:t>x</a:t>
                </a:r>
                <a:endParaRPr lang="es-ES_tradnl" altLang="es-MX" sz="1400" b="1">
                  <a:latin typeface="Arial Black" panose="020B0A04020102020204" pitchFamily="34" charset="0"/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ES_tradnl" altLang="es-MX" b="1"/>
              </a:p>
            </p:txBody>
          </p:sp>
          <p:sp>
            <p:nvSpPr>
              <p:cNvPr id="10365" name="Rectangle 71"/>
              <p:cNvSpPr>
                <a:spLocks noChangeArrowheads="1"/>
              </p:cNvSpPr>
              <p:nvPr/>
            </p:nvSpPr>
            <p:spPr bwMode="auto">
              <a:xfrm>
                <a:off x="2792" y="2168"/>
                <a:ext cx="560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MX" altLang="es-MX" sz="2400"/>
              </a:p>
            </p:txBody>
          </p:sp>
        </p:grpSp>
        <p:grpSp>
          <p:nvGrpSpPr>
            <p:cNvPr id="10262" name="Group 72"/>
            <p:cNvGrpSpPr>
              <a:grpSpLocks/>
            </p:cNvGrpSpPr>
            <p:nvPr/>
          </p:nvGrpSpPr>
          <p:grpSpPr bwMode="auto">
            <a:xfrm>
              <a:off x="4251" y="1629"/>
              <a:ext cx="695" cy="281"/>
              <a:chOff x="3352" y="2168"/>
              <a:chExt cx="560" cy="403"/>
            </a:xfrm>
          </p:grpSpPr>
          <p:sp>
            <p:nvSpPr>
              <p:cNvPr id="10362" name="Rectangle 73"/>
              <p:cNvSpPr>
                <a:spLocks noChangeArrowheads="1"/>
              </p:cNvSpPr>
              <p:nvPr/>
            </p:nvSpPr>
            <p:spPr bwMode="auto">
              <a:xfrm>
                <a:off x="3380" y="2168"/>
                <a:ext cx="504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dash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_tradnl" altLang="es-MX" sz="1000">
                    <a:cs typeface="Times New Roman" panose="02020603050405020304" pitchFamily="18" charset="0"/>
                  </a:rPr>
                  <a:t> </a:t>
                </a: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ES_tradnl" altLang="es-MX" sz="2400"/>
              </a:p>
            </p:txBody>
          </p:sp>
          <p:sp>
            <p:nvSpPr>
              <p:cNvPr id="10363" name="Rectangle 74"/>
              <p:cNvSpPr>
                <a:spLocks noChangeArrowheads="1"/>
              </p:cNvSpPr>
              <p:nvPr/>
            </p:nvSpPr>
            <p:spPr bwMode="auto">
              <a:xfrm>
                <a:off x="3352" y="2168"/>
                <a:ext cx="560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MX" altLang="es-MX" sz="2400"/>
              </a:p>
            </p:txBody>
          </p:sp>
        </p:grpSp>
        <p:grpSp>
          <p:nvGrpSpPr>
            <p:cNvPr id="10263" name="Group 75"/>
            <p:cNvGrpSpPr>
              <a:grpSpLocks/>
            </p:cNvGrpSpPr>
            <p:nvPr/>
          </p:nvGrpSpPr>
          <p:grpSpPr bwMode="auto">
            <a:xfrm>
              <a:off x="4946" y="1629"/>
              <a:ext cx="701" cy="281"/>
              <a:chOff x="3912" y="2168"/>
              <a:chExt cx="564" cy="403"/>
            </a:xfrm>
          </p:grpSpPr>
          <p:sp>
            <p:nvSpPr>
              <p:cNvPr id="10360" name="Rectangle 76"/>
              <p:cNvSpPr>
                <a:spLocks noChangeArrowheads="1"/>
              </p:cNvSpPr>
              <p:nvPr/>
            </p:nvSpPr>
            <p:spPr bwMode="auto">
              <a:xfrm>
                <a:off x="3940" y="2168"/>
                <a:ext cx="508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dash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_tradnl" altLang="es-MX" sz="1000">
                    <a:cs typeface="Times New Roman" panose="02020603050405020304" pitchFamily="18" charset="0"/>
                  </a:rPr>
                  <a:t> </a:t>
                </a: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ES_tradnl" altLang="es-MX" sz="2400"/>
              </a:p>
            </p:txBody>
          </p:sp>
          <p:sp>
            <p:nvSpPr>
              <p:cNvPr id="10361" name="Rectangle 77"/>
              <p:cNvSpPr>
                <a:spLocks noChangeArrowheads="1"/>
              </p:cNvSpPr>
              <p:nvPr/>
            </p:nvSpPr>
            <p:spPr bwMode="auto">
              <a:xfrm>
                <a:off x="3912" y="2168"/>
                <a:ext cx="564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MX" altLang="es-MX" sz="2400"/>
              </a:p>
            </p:txBody>
          </p:sp>
        </p:grpSp>
        <p:grpSp>
          <p:nvGrpSpPr>
            <p:cNvPr id="10264" name="Group 78"/>
            <p:cNvGrpSpPr>
              <a:grpSpLocks/>
            </p:cNvGrpSpPr>
            <p:nvPr/>
          </p:nvGrpSpPr>
          <p:grpSpPr bwMode="auto">
            <a:xfrm>
              <a:off x="86" y="1910"/>
              <a:ext cx="3469" cy="281"/>
              <a:chOff x="0" y="2571"/>
              <a:chExt cx="2792" cy="403"/>
            </a:xfrm>
          </p:grpSpPr>
          <p:sp>
            <p:nvSpPr>
              <p:cNvPr id="10358" name="Rectangle 79"/>
              <p:cNvSpPr>
                <a:spLocks noChangeArrowheads="1"/>
              </p:cNvSpPr>
              <p:nvPr/>
            </p:nvSpPr>
            <p:spPr bwMode="auto">
              <a:xfrm>
                <a:off x="28" y="2571"/>
                <a:ext cx="2736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dash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_tradnl" altLang="es-MX" sz="1500" b="1">
                    <a:latin typeface="Arial" panose="020B0604020202020204" pitchFamily="34" charset="0"/>
                    <a:cs typeface="Arial" panose="020B0604020202020204" pitchFamily="34" charset="0"/>
                  </a:rPr>
                  <a:t>Entrenamiento.</a:t>
                </a:r>
                <a:endParaRPr lang="es-ES_tradnl" altLang="es-MX" sz="1400" b="1">
                  <a:latin typeface="Arial Black" panose="020B0A04020102020204" pitchFamily="34" charset="0"/>
                  <a:cs typeface="Times New Roman" panose="02020603050405020304" pitchFamily="18" charset="0"/>
                </a:endParaRPr>
              </a:p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ES_tradnl" altLang="es-MX" b="1"/>
              </a:p>
            </p:txBody>
          </p:sp>
          <p:sp>
            <p:nvSpPr>
              <p:cNvPr id="10359" name="Rectangle 80"/>
              <p:cNvSpPr>
                <a:spLocks noChangeArrowheads="1"/>
              </p:cNvSpPr>
              <p:nvPr/>
            </p:nvSpPr>
            <p:spPr bwMode="auto">
              <a:xfrm>
                <a:off x="0" y="2571"/>
                <a:ext cx="2792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MX" altLang="es-MX" sz="2400"/>
              </a:p>
            </p:txBody>
          </p:sp>
        </p:grpSp>
        <p:grpSp>
          <p:nvGrpSpPr>
            <p:cNvPr id="10265" name="Group 81"/>
            <p:cNvGrpSpPr>
              <a:grpSpLocks/>
            </p:cNvGrpSpPr>
            <p:nvPr/>
          </p:nvGrpSpPr>
          <p:grpSpPr bwMode="auto">
            <a:xfrm>
              <a:off x="3555" y="1910"/>
              <a:ext cx="696" cy="281"/>
              <a:chOff x="2792" y="2571"/>
              <a:chExt cx="560" cy="403"/>
            </a:xfrm>
          </p:grpSpPr>
          <p:sp>
            <p:nvSpPr>
              <p:cNvPr id="10356" name="Rectangle 82"/>
              <p:cNvSpPr>
                <a:spLocks noChangeArrowheads="1"/>
              </p:cNvSpPr>
              <p:nvPr/>
            </p:nvSpPr>
            <p:spPr bwMode="auto">
              <a:xfrm>
                <a:off x="2820" y="2571"/>
                <a:ext cx="504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dash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_tradnl" altLang="es-MX" sz="1600" b="1">
                    <a:latin typeface="Arial" panose="020B0604020202020204" pitchFamily="34" charset="0"/>
                    <a:cs typeface="Arial" panose="020B0604020202020204" pitchFamily="34" charset="0"/>
                  </a:rPr>
                  <a:t>x</a:t>
                </a:r>
                <a:endParaRPr lang="es-ES_tradnl" altLang="es-MX" sz="1400" b="1">
                  <a:latin typeface="Arial Black" panose="020B0A04020102020204" pitchFamily="34" charset="0"/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ES_tradnl" altLang="es-MX" b="1"/>
              </a:p>
            </p:txBody>
          </p:sp>
          <p:sp>
            <p:nvSpPr>
              <p:cNvPr id="10357" name="Rectangle 83"/>
              <p:cNvSpPr>
                <a:spLocks noChangeArrowheads="1"/>
              </p:cNvSpPr>
              <p:nvPr/>
            </p:nvSpPr>
            <p:spPr bwMode="auto">
              <a:xfrm>
                <a:off x="2792" y="2571"/>
                <a:ext cx="560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MX" altLang="es-MX" sz="2400"/>
              </a:p>
            </p:txBody>
          </p:sp>
        </p:grpSp>
        <p:grpSp>
          <p:nvGrpSpPr>
            <p:cNvPr id="10266" name="Group 84"/>
            <p:cNvGrpSpPr>
              <a:grpSpLocks/>
            </p:cNvGrpSpPr>
            <p:nvPr/>
          </p:nvGrpSpPr>
          <p:grpSpPr bwMode="auto">
            <a:xfrm>
              <a:off x="4251" y="1910"/>
              <a:ext cx="695" cy="281"/>
              <a:chOff x="3352" y="2571"/>
              <a:chExt cx="560" cy="403"/>
            </a:xfrm>
          </p:grpSpPr>
          <p:sp>
            <p:nvSpPr>
              <p:cNvPr id="10354" name="Rectangle 85"/>
              <p:cNvSpPr>
                <a:spLocks noChangeArrowheads="1"/>
              </p:cNvSpPr>
              <p:nvPr/>
            </p:nvSpPr>
            <p:spPr bwMode="auto">
              <a:xfrm>
                <a:off x="3380" y="2571"/>
                <a:ext cx="504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dash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_tradnl" altLang="es-MX" sz="1000">
                    <a:cs typeface="Times New Roman" panose="02020603050405020304" pitchFamily="18" charset="0"/>
                  </a:rPr>
                  <a:t> </a:t>
                </a: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ES_tradnl" altLang="es-MX" sz="2400"/>
              </a:p>
            </p:txBody>
          </p:sp>
          <p:sp>
            <p:nvSpPr>
              <p:cNvPr id="10355" name="Rectangle 86"/>
              <p:cNvSpPr>
                <a:spLocks noChangeArrowheads="1"/>
              </p:cNvSpPr>
              <p:nvPr/>
            </p:nvSpPr>
            <p:spPr bwMode="auto">
              <a:xfrm>
                <a:off x="3352" y="2571"/>
                <a:ext cx="560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MX" altLang="es-MX" sz="2400"/>
              </a:p>
            </p:txBody>
          </p:sp>
        </p:grpSp>
        <p:grpSp>
          <p:nvGrpSpPr>
            <p:cNvPr id="10267" name="Group 87"/>
            <p:cNvGrpSpPr>
              <a:grpSpLocks/>
            </p:cNvGrpSpPr>
            <p:nvPr/>
          </p:nvGrpSpPr>
          <p:grpSpPr bwMode="auto">
            <a:xfrm>
              <a:off x="4946" y="1910"/>
              <a:ext cx="701" cy="281"/>
              <a:chOff x="3912" y="2571"/>
              <a:chExt cx="564" cy="403"/>
            </a:xfrm>
          </p:grpSpPr>
          <p:sp>
            <p:nvSpPr>
              <p:cNvPr id="10352" name="Rectangle 88"/>
              <p:cNvSpPr>
                <a:spLocks noChangeArrowheads="1"/>
              </p:cNvSpPr>
              <p:nvPr/>
            </p:nvSpPr>
            <p:spPr bwMode="auto">
              <a:xfrm>
                <a:off x="3940" y="2571"/>
                <a:ext cx="508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dash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_tradnl" altLang="es-MX" sz="1000">
                    <a:cs typeface="Times New Roman" panose="02020603050405020304" pitchFamily="18" charset="0"/>
                  </a:rPr>
                  <a:t> </a:t>
                </a: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ES_tradnl" altLang="es-MX" sz="2400"/>
              </a:p>
            </p:txBody>
          </p:sp>
          <p:sp>
            <p:nvSpPr>
              <p:cNvPr id="10353" name="Rectangle 89"/>
              <p:cNvSpPr>
                <a:spLocks noChangeArrowheads="1"/>
              </p:cNvSpPr>
              <p:nvPr/>
            </p:nvSpPr>
            <p:spPr bwMode="auto">
              <a:xfrm>
                <a:off x="3912" y="2571"/>
                <a:ext cx="564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MX" altLang="es-MX" sz="2400"/>
              </a:p>
            </p:txBody>
          </p:sp>
        </p:grpSp>
        <p:grpSp>
          <p:nvGrpSpPr>
            <p:cNvPr id="10268" name="Group 90"/>
            <p:cNvGrpSpPr>
              <a:grpSpLocks/>
            </p:cNvGrpSpPr>
            <p:nvPr/>
          </p:nvGrpSpPr>
          <p:grpSpPr bwMode="auto">
            <a:xfrm>
              <a:off x="86" y="2191"/>
              <a:ext cx="3469" cy="280"/>
              <a:chOff x="0" y="2974"/>
              <a:chExt cx="2792" cy="403"/>
            </a:xfrm>
          </p:grpSpPr>
          <p:sp>
            <p:nvSpPr>
              <p:cNvPr id="10350" name="Rectangle 91"/>
              <p:cNvSpPr>
                <a:spLocks noChangeArrowheads="1"/>
              </p:cNvSpPr>
              <p:nvPr/>
            </p:nvSpPr>
            <p:spPr bwMode="auto">
              <a:xfrm>
                <a:off x="28" y="2974"/>
                <a:ext cx="2736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dash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tabLst>
                    <a:tab pos="449263" algn="r"/>
                    <a:tab pos="2806700" algn="ctr"/>
                    <a:tab pos="5611813" algn="r"/>
                  </a:tabLst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tabLst>
                    <a:tab pos="449263" algn="r"/>
                    <a:tab pos="2806700" algn="ctr"/>
                    <a:tab pos="5611813" algn="r"/>
                  </a:tabLst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tabLst>
                    <a:tab pos="449263" algn="r"/>
                    <a:tab pos="2806700" algn="ctr"/>
                    <a:tab pos="5611813" algn="r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tabLst>
                    <a:tab pos="449263" algn="r"/>
                    <a:tab pos="2806700" algn="ctr"/>
                    <a:tab pos="5611813" algn="r"/>
                  </a:tabLs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tabLst>
                    <a:tab pos="449263" algn="r"/>
                    <a:tab pos="2806700" algn="ctr"/>
                    <a:tab pos="5611813" algn="r"/>
                  </a:tabLs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tabLst>
                    <a:tab pos="449263" algn="r"/>
                    <a:tab pos="2806700" algn="ctr"/>
                    <a:tab pos="5611813" algn="r"/>
                  </a:tabLs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tabLst>
                    <a:tab pos="449263" algn="r"/>
                    <a:tab pos="2806700" algn="ctr"/>
                    <a:tab pos="5611813" algn="r"/>
                  </a:tabLs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tabLst>
                    <a:tab pos="449263" algn="r"/>
                    <a:tab pos="2806700" algn="ctr"/>
                    <a:tab pos="5611813" algn="r"/>
                  </a:tabLs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tabLst>
                    <a:tab pos="449263" algn="r"/>
                    <a:tab pos="2806700" algn="ctr"/>
                    <a:tab pos="5611813" algn="r"/>
                  </a:tabLst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_tradnl" altLang="es-MX" sz="1500" b="1">
                    <a:latin typeface="Arial" panose="020B0604020202020204" pitchFamily="34" charset="0"/>
                    <a:cs typeface="Arial" panose="020B0604020202020204" pitchFamily="34" charset="0"/>
                  </a:rPr>
                  <a:t>Indicadores y normas de desempeño.</a:t>
                </a:r>
                <a:endParaRPr lang="es-ES_tradnl" altLang="es-MX" sz="1400" b="1">
                  <a:latin typeface="Arial Black" panose="020B0A04020102020204" pitchFamily="34" charset="0"/>
                  <a:cs typeface="Times New Roman" panose="02020603050405020304" pitchFamily="18" charset="0"/>
                </a:endParaRPr>
              </a:p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ES_tradnl" altLang="es-MX" b="1"/>
              </a:p>
            </p:txBody>
          </p:sp>
          <p:sp>
            <p:nvSpPr>
              <p:cNvPr id="10351" name="Rectangle 92"/>
              <p:cNvSpPr>
                <a:spLocks noChangeArrowheads="1"/>
              </p:cNvSpPr>
              <p:nvPr/>
            </p:nvSpPr>
            <p:spPr bwMode="auto">
              <a:xfrm>
                <a:off x="0" y="2974"/>
                <a:ext cx="2792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MX" altLang="es-MX" sz="2400"/>
              </a:p>
            </p:txBody>
          </p:sp>
        </p:grpSp>
        <p:grpSp>
          <p:nvGrpSpPr>
            <p:cNvPr id="10269" name="Group 93"/>
            <p:cNvGrpSpPr>
              <a:grpSpLocks/>
            </p:cNvGrpSpPr>
            <p:nvPr/>
          </p:nvGrpSpPr>
          <p:grpSpPr bwMode="auto">
            <a:xfrm>
              <a:off x="3555" y="2191"/>
              <a:ext cx="696" cy="280"/>
              <a:chOff x="2792" y="2974"/>
              <a:chExt cx="560" cy="403"/>
            </a:xfrm>
          </p:grpSpPr>
          <p:sp>
            <p:nvSpPr>
              <p:cNvPr id="10348" name="Rectangle 94"/>
              <p:cNvSpPr>
                <a:spLocks noChangeArrowheads="1"/>
              </p:cNvSpPr>
              <p:nvPr/>
            </p:nvSpPr>
            <p:spPr bwMode="auto">
              <a:xfrm>
                <a:off x="2820" y="2974"/>
                <a:ext cx="504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dash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_tradnl" altLang="es-MX" sz="1600" b="1">
                    <a:latin typeface="Arial" panose="020B0604020202020204" pitchFamily="34" charset="0"/>
                    <a:cs typeface="Arial" panose="020B0604020202020204" pitchFamily="34" charset="0"/>
                  </a:rPr>
                  <a:t>x</a:t>
                </a:r>
                <a:endParaRPr lang="es-ES_tradnl" altLang="es-MX" sz="1400" b="1">
                  <a:latin typeface="Arial Black" panose="020B0A04020102020204" pitchFamily="34" charset="0"/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ES_tradnl" altLang="es-MX" b="1"/>
              </a:p>
            </p:txBody>
          </p:sp>
          <p:sp>
            <p:nvSpPr>
              <p:cNvPr id="10349" name="Rectangle 95"/>
              <p:cNvSpPr>
                <a:spLocks noChangeArrowheads="1"/>
              </p:cNvSpPr>
              <p:nvPr/>
            </p:nvSpPr>
            <p:spPr bwMode="auto">
              <a:xfrm>
                <a:off x="2792" y="2974"/>
                <a:ext cx="560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MX" altLang="es-MX" sz="2400"/>
              </a:p>
            </p:txBody>
          </p:sp>
        </p:grpSp>
        <p:grpSp>
          <p:nvGrpSpPr>
            <p:cNvPr id="10270" name="Group 96"/>
            <p:cNvGrpSpPr>
              <a:grpSpLocks/>
            </p:cNvGrpSpPr>
            <p:nvPr/>
          </p:nvGrpSpPr>
          <p:grpSpPr bwMode="auto">
            <a:xfrm>
              <a:off x="4251" y="2191"/>
              <a:ext cx="695" cy="280"/>
              <a:chOff x="3352" y="2974"/>
              <a:chExt cx="560" cy="403"/>
            </a:xfrm>
          </p:grpSpPr>
          <p:sp>
            <p:nvSpPr>
              <p:cNvPr id="10346" name="Rectangle 97"/>
              <p:cNvSpPr>
                <a:spLocks noChangeArrowheads="1"/>
              </p:cNvSpPr>
              <p:nvPr/>
            </p:nvSpPr>
            <p:spPr bwMode="auto">
              <a:xfrm>
                <a:off x="3380" y="2974"/>
                <a:ext cx="504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dash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_tradnl" altLang="es-MX" sz="1000">
                    <a:cs typeface="Times New Roman" panose="02020603050405020304" pitchFamily="18" charset="0"/>
                  </a:rPr>
                  <a:t> </a:t>
                </a: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ES_tradnl" altLang="es-MX" sz="2400"/>
              </a:p>
            </p:txBody>
          </p:sp>
          <p:sp>
            <p:nvSpPr>
              <p:cNvPr id="10347" name="Rectangle 98"/>
              <p:cNvSpPr>
                <a:spLocks noChangeArrowheads="1"/>
              </p:cNvSpPr>
              <p:nvPr/>
            </p:nvSpPr>
            <p:spPr bwMode="auto">
              <a:xfrm>
                <a:off x="3352" y="2974"/>
                <a:ext cx="560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MX" altLang="es-MX" sz="2400"/>
              </a:p>
            </p:txBody>
          </p:sp>
        </p:grpSp>
        <p:grpSp>
          <p:nvGrpSpPr>
            <p:cNvPr id="10271" name="Group 99"/>
            <p:cNvGrpSpPr>
              <a:grpSpLocks/>
            </p:cNvGrpSpPr>
            <p:nvPr/>
          </p:nvGrpSpPr>
          <p:grpSpPr bwMode="auto">
            <a:xfrm>
              <a:off x="4946" y="2191"/>
              <a:ext cx="701" cy="280"/>
              <a:chOff x="3912" y="2974"/>
              <a:chExt cx="564" cy="403"/>
            </a:xfrm>
          </p:grpSpPr>
          <p:sp>
            <p:nvSpPr>
              <p:cNvPr id="10344" name="Rectangle 100"/>
              <p:cNvSpPr>
                <a:spLocks noChangeArrowheads="1"/>
              </p:cNvSpPr>
              <p:nvPr/>
            </p:nvSpPr>
            <p:spPr bwMode="auto">
              <a:xfrm>
                <a:off x="3940" y="2974"/>
                <a:ext cx="508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dash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_tradnl" altLang="es-MX" sz="1000">
                    <a:cs typeface="Times New Roman" panose="02020603050405020304" pitchFamily="18" charset="0"/>
                  </a:rPr>
                  <a:t> </a:t>
                </a: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ES_tradnl" altLang="es-MX" sz="2400"/>
              </a:p>
            </p:txBody>
          </p:sp>
          <p:sp>
            <p:nvSpPr>
              <p:cNvPr id="10345" name="Rectangle 101"/>
              <p:cNvSpPr>
                <a:spLocks noChangeArrowheads="1"/>
              </p:cNvSpPr>
              <p:nvPr/>
            </p:nvSpPr>
            <p:spPr bwMode="auto">
              <a:xfrm>
                <a:off x="3912" y="2974"/>
                <a:ext cx="564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MX" altLang="es-MX" sz="2400"/>
              </a:p>
            </p:txBody>
          </p:sp>
        </p:grpSp>
        <p:grpSp>
          <p:nvGrpSpPr>
            <p:cNvPr id="10272" name="Group 102"/>
            <p:cNvGrpSpPr>
              <a:grpSpLocks/>
            </p:cNvGrpSpPr>
            <p:nvPr/>
          </p:nvGrpSpPr>
          <p:grpSpPr bwMode="auto">
            <a:xfrm>
              <a:off x="86" y="2471"/>
              <a:ext cx="3469" cy="281"/>
              <a:chOff x="0" y="3377"/>
              <a:chExt cx="2792" cy="403"/>
            </a:xfrm>
          </p:grpSpPr>
          <p:sp>
            <p:nvSpPr>
              <p:cNvPr id="10342" name="Rectangle 103"/>
              <p:cNvSpPr>
                <a:spLocks noChangeArrowheads="1"/>
              </p:cNvSpPr>
              <p:nvPr/>
            </p:nvSpPr>
            <p:spPr bwMode="auto">
              <a:xfrm>
                <a:off x="28" y="3377"/>
                <a:ext cx="2736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dash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_tradnl" altLang="es-MX" sz="15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Facultades de autorización.</a:t>
                </a:r>
                <a:endParaRPr lang="es-ES_tradnl" altLang="es-MX" sz="1400" b="1" dirty="0">
                  <a:latin typeface="Arial Black" panose="020B0A04020102020204" pitchFamily="34" charset="0"/>
                  <a:cs typeface="Times New Roman" panose="02020603050405020304" pitchFamily="18" charset="0"/>
                </a:endParaRPr>
              </a:p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ES_tradnl" altLang="es-MX" b="1" dirty="0"/>
              </a:p>
            </p:txBody>
          </p:sp>
          <p:sp>
            <p:nvSpPr>
              <p:cNvPr id="10343" name="Rectangle 104"/>
              <p:cNvSpPr>
                <a:spLocks noChangeArrowheads="1"/>
              </p:cNvSpPr>
              <p:nvPr/>
            </p:nvSpPr>
            <p:spPr bwMode="auto">
              <a:xfrm>
                <a:off x="0" y="3377"/>
                <a:ext cx="2792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MX" altLang="es-MX" sz="2400"/>
              </a:p>
            </p:txBody>
          </p:sp>
        </p:grpSp>
        <p:grpSp>
          <p:nvGrpSpPr>
            <p:cNvPr id="10273" name="Group 105"/>
            <p:cNvGrpSpPr>
              <a:grpSpLocks/>
            </p:cNvGrpSpPr>
            <p:nvPr/>
          </p:nvGrpSpPr>
          <p:grpSpPr bwMode="auto">
            <a:xfrm>
              <a:off x="3555" y="2471"/>
              <a:ext cx="696" cy="281"/>
              <a:chOff x="2792" y="3377"/>
              <a:chExt cx="560" cy="403"/>
            </a:xfrm>
          </p:grpSpPr>
          <p:sp>
            <p:nvSpPr>
              <p:cNvPr id="10340" name="Rectangle 106"/>
              <p:cNvSpPr>
                <a:spLocks noChangeArrowheads="1"/>
              </p:cNvSpPr>
              <p:nvPr/>
            </p:nvSpPr>
            <p:spPr bwMode="auto">
              <a:xfrm>
                <a:off x="2820" y="3377"/>
                <a:ext cx="504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dash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_tradnl" altLang="es-MX" sz="1600" b="1">
                    <a:latin typeface="Arial" panose="020B0604020202020204" pitchFamily="34" charset="0"/>
                    <a:cs typeface="Arial" panose="020B0604020202020204" pitchFamily="34" charset="0"/>
                  </a:rPr>
                  <a:t>x</a:t>
                </a:r>
                <a:endParaRPr lang="es-ES_tradnl" altLang="es-MX" sz="1400" b="1">
                  <a:latin typeface="Arial Black" panose="020B0A04020102020204" pitchFamily="34" charset="0"/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ES_tradnl" altLang="es-MX" b="1"/>
              </a:p>
            </p:txBody>
          </p:sp>
          <p:sp>
            <p:nvSpPr>
              <p:cNvPr id="10341" name="Rectangle 107"/>
              <p:cNvSpPr>
                <a:spLocks noChangeArrowheads="1"/>
              </p:cNvSpPr>
              <p:nvPr/>
            </p:nvSpPr>
            <p:spPr bwMode="auto">
              <a:xfrm>
                <a:off x="2792" y="3377"/>
                <a:ext cx="560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MX" altLang="es-MX" sz="2400"/>
              </a:p>
            </p:txBody>
          </p:sp>
        </p:grpSp>
        <p:grpSp>
          <p:nvGrpSpPr>
            <p:cNvPr id="10274" name="Group 108"/>
            <p:cNvGrpSpPr>
              <a:grpSpLocks/>
            </p:cNvGrpSpPr>
            <p:nvPr/>
          </p:nvGrpSpPr>
          <p:grpSpPr bwMode="auto">
            <a:xfrm>
              <a:off x="4251" y="2471"/>
              <a:ext cx="695" cy="281"/>
              <a:chOff x="3352" y="3377"/>
              <a:chExt cx="560" cy="403"/>
            </a:xfrm>
          </p:grpSpPr>
          <p:sp>
            <p:nvSpPr>
              <p:cNvPr id="10338" name="Rectangle 109"/>
              <p:cNvSpPr>
                <a:spLocks noChangeArrowheads="1"/>
              </p:cNvSpPr>
              <p:nvPr/>
            </p:nvSpPr>
            <p:spPr bwMode="auto">
              <a:xfrm>
                <a:off x="3380" y="3377"/>
                <a:ext cx="504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dash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_tradnl" altLang="es-MX" sz="1000">
                    <a:cs typeface="Times New Roman" panose="02020603050405020304" pitchFamily="18" charset="0"/>
                  </a:rPr>
                  <a:t> </a:t>
                </a: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ES_tradnl" altLang="es-MX" sz="2400"/>
              </a:p>
            </p:txBody>
          </p:sp>
          <p:sp>
            <p:nvSpPr>
              <p:cNvPr id="10339" name="Rectangle 110"/>
              <p:cNvSpPr>
                <a:spLocks noChangeArrowheads="1"/>
              </p:cNvSpPr>
              <p:nvPr/>
            </p:nvSpPr>
            <p:spPr bwMode="auto">
              <a:xfrm>
                <a:off x="3352" y="3377"/>
                <a:ext cx="560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MX" altLang="es-MX" sz="2400"/>
              </a:p>
            </p:txBody>
          </p:sp>
        </p:grpSp>
        <p:grpSp>
          <p:nvGrpSpPr>
            <p:cNvPr id="10275" name="Group 111"/>
            <p:cNvGrpSpPr>
              <a:grpSpLocks/>
            </p:cNvGrpSpPr>
            <p:nvPr/>
          </p:nvGrpSpPr>
          <p:grpSpPr bwMode="auto">
            <a:xfrm>
              <a:off x="4946" y="2471"/>
              <a:ext cx="701" cy="281"/>
              <a:chOff x="3912" y="3377"/>
              <a:chExt cx="564" cy="403"/>
            </a:xfrm>
          </p:grpSpPr>
          <p:sp>
            <p:nvSpPr>
              <p:cNvPr id="10336" name="Rectangle 112"/>
              <p:cNvSpPr>
                <a:spLocks noChangeArrowheads="1"/>
              </p:cNvSpPr>
              <p:nvPr/>
            </p:nvSpPr>
            <p:spPr bwMode="auto">
              <a:xfrm>
                <a:off x="3940" y="3377"/>
                <a:ext cx="508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dash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_tradnl" altLang="es-MX" sz="1000">
                    <a:cs typeface="Times New Roman" panose="02020603050405020304" pitchFamily="18" charset="0"/>
                  </a:rPr>
                  <a:t> </a:t>
                </a: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ES_tradnl" altLang="es-MX" sz="2400"/>
              </a:p>
            </p:txBody>
          </p:sp>
          <p:sp>
            <p:nvSpPr>
              <p:cNvPr id="10337" name="Rectangle 113"/>
              <p:cNvSpPr>
                <a:spLocks noChangeArrowheads="1"/>
              </p:cNvSpPr>
              <p:nvPr/>
            </p:nvSpPr>
            <p:spPr bwMode="auto">
              <a:xfrm>
                <a:off x="3912" y="3377"/>
                <a:ext cx="564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MX" altLang="es-MX" sz="2400"/>
              </a:p>
            </p:txBody>
          </p:sp>
        </p:grpSp>
        <p:grpSp>
          <p:nvGrpSpPr>
            <p:cNvPr id="10276" name="Group 114"/>
            <p:cNvGrpSpPr>
              <a:grpSpLocks/>
            </p:cNvGrpSpPr>
            <p:nvPr/>
          </p:nvGrpSpPr>
          <p:grpSpPr bwMode="auto">
            <a:xfrm>
              <a:off x="86" y="2752"/>
              <a:ext cx="3469" cy="281"/>
              <a:chOff x="0" y="3780"/>
              <a:chExt cx="2792" cy="403"/>
            </a:xfrm>
          </p:grpSpPr>
          <p:sp>
            <p:nvSpPr>
              <p:cNvPr id="10334" name="Rectangle 115"/>
              <p:cNvSpPr>
                <a:spLocks noChangeArrowheads="1"/>
              </p:cNvSpPr>
              <p:nvPr/>
            </p:nvSpPr>
            <p:spPr bwMode="auto">
              <a:xfrm>
                <a:off x="28" y="3780"/>
                <a:ext cx="2736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dash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_tradnl" altLang="es-MX" sz="1500" b="1">
                    <a:latin typeface="Arial" panose="020B0604020202020204" pitchFamily="34" charset="0"/>
                    <a:cs typeface="Arial" panose="020B0604020202020204" pitchFamily="34" charset="0"/>
                  </a:rPr>
                  <a:t>Manual de Organización.</a:t>
                </a:r>
                <a:endParaRPr lang="es-ES_tradnl" altLang="es-MX" sz="1400" b="1">
                  <a:latin typeface="Arial Black" panose="020B0A04020102020204" pitchFamily="34" charset="0"/>
                  <a:cs typeface="Times New Roman" panose="02020603050405020304" pitchFamily="18" charset="0"/>
                </a:endParaRPr>
              </a:p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ES_tradnl" altLang="es-MX" b="1"/>
              </a:p>
            </p:txBody>
          </p:sp>
          <p:sp>
            <p:nvSpPr>
              <p:cNvPr id="10335" name="Rectangle 116"/>
              <p:cNvSpPr>
                <a:spLocks noChangeArrowheads="1"/>
              </p:cNvSpPr>
              <p:nvPr/>
            </p:nvSpPr>
            <p:spPr bwMode="auto">
              <a:xfrm>
                <a:off x="0" y="3780"/>
                <a:ext cx="2792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MX" altLang="es-MX" sz="2400"/>
              </a:p>
            </p:txBody>
          </p:sp>
        </p:grpSp>
        <p:grpSp>
          <p:nvGrpSpPr>
            <p:cNvPr id="10277" name="Group 117"/>
            <p:cNvGrpSpPr>
              <a:grpSpLocks/>
            </p:cNvGrpSpPr>
            <p:nvPr/>
          </p:nvGrpSpPr>
          <p:grpSpPr bwMode="auto">
            <a:xfrm>
              <a:off x="3555" y="2752"/>
              <a:ext cx="696" cy="281"/>
              <a:chOff x="2792" y="3780"/>
              <a:chExt cx="560" cy="403"/>
            </a:xfrm>
          </p:grpSpPr>
          <p:sp>
            <p:nvSpPr>
              <p:cNvPr id="10332" name="Rectangle 118"/>
              <p:cNvSpPr>
                <a:spLocks noChangeArrowheads="1"/>
              </p:cNvSpPr>
              <p:nvPr/>
            </p:nvSpPr>
            <p:spPr bwMode="auto">
              <a:xfrm>
                <a:off x="2820" y="3780"/>
                <a:ext cx="504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dash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_tradnl" altLang="es-MX" sz="1600" b="1">
                    <a:latin typeface="Arial" panose="020B0604020202020204" pitchFamily="34" charset="0"/>
                    <a:cs typeface="Arial" panose="020B0604020202020204" pitchFamily="34" charset="0"/>
                  </a:rPr>
                  <a:t>x</a:t>
                </a:r>
                <a:endParaRPr lang="es-ES_tradnl" altLang="es-MX" sz="1400" b="1">
                  <a:latin typeface="Arial Black" panose="020B0A04020102020204" pitchFamily="34" charset="0"/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ES_tradnl" altLang="es-MX" b="1"/>
              </a:p>
            </p:txBody>
          </p:sp>
          <p:sp>
            <p:nvSpPr>
              <p:cNvPr id="10333" name="Rectangle 119"/>
              <p:cNvSpPr>
                <a:spLocks noChangeArrowheads="1"/>
              </p:cNvSpPr>
              <p:nvPr/>
            </p:nvSpPr>
            <p:spPr bwMode="auto">
              <a:xfrm>
                <a:off x="2792" y="3780"/>
                <a:ext cx="560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MX" altLang="es-MX" sz="2400"/>
              </a:p>
            </p:txBody>
          </p:sp>
        </p:grpSp>
        <p:grpSp>
          <p:nvGrpSpPr>
            <p:cNvPr id="10278" name="Group 120"/>
            <p:cNvGrpSpPr>
              <a:grpSpLocks/>
            </p:cNvGrpSpPr>
            <p:nvPr/>
          </p:nvGrpSpPr>
          <p:grpSpPr bwMode="auto">
            <a:xfrm>
              <a:off x="4251" y="2752"/>
              <a:ext cx="695" cy="281"/>
              <a:chOff x="3352" y="3780"/>
              <a:chExt cx="560" cy="403"/>
            </a:xfrm>
          </p:grpSpPr>
          <p:sp>
            <p:nvSpPr>
              <p:cNvPr id="10330" name="Rectangle 121"/>
              <p:cNvSpPr>
                <a:spLocks noChangeArrowheads="1"/>
              </p:cNvSpPr>
              <p:nvPr/>
            </p:nvSpPr>
            <p:spPr bwMode="auto">
              <a:xfrm>
                <a:off x="3380" y="3780"/>
                <a:ext cx="504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dash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_tradnl" altLang="es-MX" sz="1000">
                    <a:cs typeface="Times New Roman" panose="02020603050405020304" pitchFamily="18" charset="0"/>
                  </a:rPr>
                  <a:t> </a:t>
                </a: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ES_tradnl" altLang="es-MX" sz="2400"/>
              </a:p>
            </p:txBody>
          </p:sp>
          <p:sp>
            <p:nvSpPr>
              <p:cNvPr id="10331" name="Rectangle 122"/>
              <p:cNvSpPr>
                <a:spLocks noChangeArrowheads="1"/>
              </p:cNvSpPr>
              <p:nvPr/>
            </p:nvSpPr>
            <p:spPr bwMode="auto">
              <a:xfrm>
                <a:off x="3352" y="3780"/>
                <a:ext cx="560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MX" altLang="es-MX" sz="2400"/>
              </a:p>
            </p:txBody>
          </p:sp>
        </p:grpSp>
        <p:grpSp>
          <p:nvGrpSpPr>
            <p:cNvPr id="10279" name="Group 123"/>
            <p:cNvGrpSpPr>
              <a:grpSpLocks/>
            </p:cNvGrpSpPr>
            <p:nvPr/>
          </p:nvGrpSpPr>
          <p:grpSpPr bwMode="auto">
            <a:xfrm>
              <a:off x="4946" y="2752"/>
              <a:ext cx="701" cy="281"/>
              <a:chOff x="3912" y="3780"/>
              <a:chExt cx="564" cy="403"/>
            </a:xfrm>
          </p:grpSpPr>
          <p:sp>
            <p:nvSpPr>
              <p:cNvPr id="10328" name="Rectangle 124"/>
              <p:cNvSpPr>
                <a:spLocks noChangeArrowheads="1"/>
              </p:cNvSpPr>
              <p:nvPr/>
            </p:nvSpPr>
            <p:spPr bwMode="auto">
              <a:xfrm>
                <a:off x="3940" y="3780"/>
                <a:ext cx="508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dash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_tradnl" altLang="es-MX" sz="1000">
                    <a:cs typeface="Times New Roman" panose="02020603050405020304" pitchFamily="18" charset="0"/>
                  </a:rPr>
                  <a:t> </a:t>
                </a: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ES_tradnl" altLang="es-MX" sz="2400"/>
              </a:p>
            </p:txBody>
          </p:sp>
          <p:sp>
            <p:nvSpPr>
              <p:cNvPr id="10329" name="Rectangle 125"/>
              <p:cNvSpPr>
                <a:spLocks noChangeArrowheads="1"/>
              </p:cNvSpPr>
              <p:nvPr/>
            </p:nvSpPr>
            <p:spPr bwMode="auto">
              <a:xfrm>
                <a:off x="3912" y="3780"/>
                <a:ext cx="564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MX" altLang="es-MX" sz="2400"/>
              </a:p>
            </p:txBody>
          </p:sp>
        </p:grpSp>
        <p:grpSp>
          <p:nvGrpSpPr>
            <p:cNvPr id="10280" name="Group 126"/>
            <p:cNvGrpSpPr>
              <a:grpSpLocks/>
            </p:cNvGrpSpPr>
            <p:nvPr/>
          </p:nvGrpSpPr>
          <p:grpSpPr bwMode="auto">
            <a:xfrm>
              <a:off x="86" y="3033"/>
              <a:ext cx="3469" cy="281"/>
              <a:chOff x="0" y="4183"/>
              <a:chExt cx="2792" cy="403"/>
            </a:xfrm>
          </p:grpSpPr>
          <p:sp>
            <p:nvSpPr>
              <p:cNvPr id="10326" name="Rectangle 127"/>
              <p:cNvSpPr>
                <a:spLocks noChangeArrowheads="1"/>
              </p:cNvSpPr>
              <p:nvPr/>
            </p:nvSpPr>
            <p:spPr bwMode="auto">
              <a:xfrm>
                <a:off x="28" y="4183"/>
                <a:ext cx="2736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dash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_tradnl" altLang="es-MX" sz="1500" b="1">
                    <a:latin typeface="Arial" panose="020B0604020202020204" pitchFamily="34" charset="0"/>
                    <a:cs typeface="Arial" panose="020B0604020202020204" pitchFamily="34" charset="0"/>
                  </a:rPr>
                  <a:t>Personal competente.</a:t>
                </a:r>
                <a:endParaRPr lang="es-ES_tradnl" altLang="es-MX" sz="1400" b="1">
                  <a:latin typeface="Arial Black" panose="020B0A04020102020204" pitchFamily="34" charset="0"/>
                  <a:cs typeface="Times New Roman" panose="02020603050405020304" pitchFamily="18" charset="0"/>
                </a:endParaRPr>
              </a:p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ES_tradnl" altLang="es-MX" b="1"/>
              </a:p>
            </p:txBody>
          </p:sp>
          <p:sp>
            <p:nvSpPr>
              <p:cNvPr id="10327" name="Rectangle 128"/>
              <p:cNvSpPr>
                <a:spLocks noChangeArrowheads="1"/>
              </p:cNvSpPr>
              <p:nvPr/>
            </p:nvSpPr>
            <p:spPr bwMode="auto">
              <a:xfrm>
                <a:off x="0" y="4183"/>
                <a:ext cx="2792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MX" altLang="es-MX" sz="2400"/>
              </a:p>
            </p:txBody>
          </p:sp>
        </p:grpSp>
        <p:grpSp>
          <p:nvGrpSpPr>
            <p:cNvPr id="10281" name="Group 129"/>
            <p:cNvGrpSpPr>
              <a:grpSpLocks/>
            </p:cNvGrpSpPr>
            <p:nvPr/>
          </p:nvGrpSpPr>
          <p:grpSpPr bwMode="auto">
            <a:xfrm>
              <a:off x="3555" y="3033"/>
              <a:ext cx="696" cy="281"/>
              <a:chOff x="2792" y="4183"/>
              <a:chExt cx="560" cy="403"/>
            </a:xfrm>
          </p:grpSpPr>
          <p:sp>
            <p:nvSpPr>
              <p:cNvPr id="10324" name="Rectangle 130"/>
              <p:cNvSpPr>
                <a:spLocks noChangeArrowheads="1"/>
              </p:cNvSpPr>
              <p:nvPr/>
            </p:nvSpPr>
            <p:spPr bwMode="auto">
              <a:xfrm>
                <a:off x="2820" y="4183"/>
                <a:ext cx="504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dash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_tradnl" altLang="es-MX" sz="1600" b="1">
                    <a:latin typeface="Arial" panose="020B0604020202020204" pitchFamily="34" charset="0"/>
                    <a:cs typeface="Arial" panose="020B0604020202020204" pitchFamily="34" charset="0"/>
                  </a:rPr>
                  <a:t>x</a:t>
                </a:r>
                <a:endParaRPr lang="es-ES_tradnl" altLang="es-MX" sz="1400" b="1">
                  <a:latin typeface="Arial Black" panose="020B0A04020102020204" pitchFamily="34" charset="0"/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ES_tradnl" altLang="es-MX" b="1"/>
              </a:p>
            </p:txBody>
          </p:sp>
          <p:sp>
            <p:nvSpPr>
              <p:cNvPr id="10325" name="Rectangle 131"/>
              <p:cNvSpPr>
                <a:spLocks noChangeArrowheads="1"/>
              </p:cNvSpPr>
              <p:nvPr/>
            </p:nvSpPr>
            <p:spPr bwMode="auto">
              <a:xfrm>
                <a:off x="2792" y="4183"/>
                <a:ext cx="560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MX" altLang="es-MX" sz="2400"/>
              </a:p>
            </p:txBody>
          </p:sp>
        </p:grpSp>
        <p:grpSp>
          <p:nvGrpSpPr>
            <p:cNvPr id="10282" name="Group 132"/>
            <p:cNvGrpSpPr>
              <a:grpSpLocks/>
            </p:cNvGrpSpPr>
            <p:nvPr/>
          </p:nvGrpSpPr>
          <p:grpSpPr bwMode="auto">
            <a:xfrm>
              <a:off x="4251" y="3033"/>
              <a:ext cx="695" cy="281"/>
              <a:chOff x="3352" y="4183"/>
              <a:chExt cx="560" cy="403"/>
            </a:xfrm>
          </p:grpSpPr>
          <p:sp>
            <p:nvSpPr>
              <p:cNvPr id="10322" name="Rectangle 133"/>
              <p:cNvSpPr>
                <a:spLocks noChangeArrowheads="1"/>
              </p:cNvSpPr>
              <p:nvPr/>
            </p:nvSpPr>
            <p:spPr bwMode="auto">
              <a:xfrm>
                <a:off x="3380" y="4183"/>
                <a:ext cx="504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dash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_tradnl" altLang="es-MX" sz="1000">
                    <a:cs typeface="Times New Roman" panose="02020603050405020304" pitchFamily="18" charset="0"/>
                  </a:rPr>
                  <a:t> </a:t>
                </a: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ES_tradnl" altLang="es-MX" sz="2400"/>
              </a:p>
            </p:txBody>
          </p:sp>
          <p:sp>
            <p:nvSpPr>
              <p:cNvPr id="10323" name="Rectangle 134"/>
              <p:cNvSpPr>
                <a:spLocks noChangeArrowheads="1"/>
              </p:cNvSpPr>
              <p:nvPr/>
            </p:nvSpPr>
            <p:spPr bwMode="auto">
              <a:xfrm>
                <a:off x="3352" y="4183"/>
                <a:ext cx="560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MX" altLang="es-MX" sz="2400"/>
              </a:p>
            </p:txBody>
          </p:sp>
        </p:grpSp>
        <p:grpSp>
          <p:nvGrpSpPr>
            <p:cNvPr id="10283" name="Group 135"/>
            <p:cNvGrpSpPr>
              <a:grpSpLocks/>
            </p:cNvGrpSpPr>
            <p:nvPr/>
          </p:nvGrpSpPr>
          <p:grpSpPr bwMode="auto">
            <a:xfrm>
              <a:off x="4946" y="3033"/>
              <a:ext cx="701" cy="281"/>
              <a:chOff x="3912" y="4183"/>
              <a:chExt cx="564" cy="403"/>
            </a:xfrm>
          </p:grpSpPr>
          <p:sp>
            <p:nvSpPr>
              <p:cNvPr id="10320" name="Rectangle 136"/>
              <p:cNvSpPr>
                <a:spLocks noChangeArrowheads="1"/>
              </p:cNvSpPr>
              <p:nvPr/>
            </p:nvSpPr>
            <p:spPr bwMode="auto">
              <a:xfrm>
                <a:off x="3940" y="4183"/>
                <a:ext cx="508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dash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_tradnl" altLang="es-MX" sz="1000">
                    <a:cs typeface="Times New Roman" panose="02020603050405020304" pitchFamily="18" charset="0"/>
                  </a:rPr>
                  <a:t> </a:t>
                </a: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ES_tradnl" altLang="es-MX" sz="2400"/>
              </a:p>
            </p:txBody>
          </p:sp>
          <p:sp>
            <p:nvSpPr>
              <p:cNvPr id="10321" name="Rectangle 137"/>
              <p:cNvSpPr>
                <a:spLocks noChangeArrowheads="1"/>
              </p:cNvSpPr>
              <p:nvPr/>
            </p:nvSpPr>
            <p:spPr bwMode="auto">
              <a:xfrm>
                <a:off x="3912" y="4183"/>
                <a:ext cx="564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MX" altLang="es-MX" sz="2400"/>
              </a:p>
            </p:txBody>
          </p:sp>
        </p:grpSp>
        <p:grpSp>
          <p:nvGrpSpPr>
            <p:cNvPr id="10284" name="Group 138"/>
            <p:cNvGrpSpPr>
              <a:grpSpLocks/>
            </p:cNvGrpSpPr>
            <p:nvPr/>
          </p:nvGrpSpPr>
          <p:grpSpPr bwMode="auto">
            <a:xfrm>
              <a:off x="86" y="3314"/>
              <a:ext cx="3469" cy="280"/>
              <a:chOff x="0" y="4586"/>
              <a:chExt cx="2792" cy="403"/>
            </a:xfrm>
          </p:grpSpPr>
          <p:sp>
            <p:nvSpPr>
              <p:cNvPr id="10318" name="Rectangle 139"/>
              <p:cNvSpPr>
                <a:spLocks noChangeArrowheads="1"/>
              </p:cNvSpPr>
              <p:nvPr/>
            </p:nvSpPr>
            <p:spPr bwMode="auto">
              <a:xfrm>
                <a:off x="28" y="4586"/>
                <a:ext cx="2736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dash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_tradnl" altLang="es-MX" sz="1500" b="1">
                    <a:latin typeface="Arial" panose="020B0604020202020204" pitchFamily="34" charset="0"/>
                    <a:cs typeface="Arial" panose="020B0604020202020204" pitchFamily="34" charset="0"/>
                  </a:rPr>
                  <a:t>Políticas y Procedimientos.</a:t>
                </a:r>
                <a:endParaRPr lang="es-ES_tradnl" altLang="es-MX" sz="1400" b="1">
                  <a:latin typeface="Arial Black" panose="020B0A04020102020204" pitchFamily="34" charset="0"/>
                  <a:cs typeface="Times New Roman" panose="02020603050405020304" pitchFamily="18" charset="0"/>
                </a:endParaRPr>
              </a:p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ES_tradnl" altLang="es-MX" b="1"/>
              </a:p>
            </p:txBody>
          </p:sp>
          <p:sp>
            <p:nvSpPr>
              <p:cNvPr id="10319" name="Rectangle 140"/>
              <p:cNvSpPr>
                <a:spLocks noChangeArrowheads="1"/>
              </p:cNvSpPr>
              <p:nvPr/>
            </p:nvSpPr>
            <p:spPr bwMode="auto">
              <a:xfrm>
                <a:off x="0" y="4586"/>
                <a:ext cx="2792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MX" altLang="es-MX" sz="2400"/>
              </a:p>
            </p:txBody>
          </p:sp>
        </p:grpSp>
        <p:grpSp>
          <p:nvGrpSpPr>
            <p:cNvPr id="10285" name="Group 141"/>
            <p:cNvGrpSpPr>
              <a:grpSpLocks/>
            </p:cNvGrpSpPr>
            <p:nvPr/>
          </p:nvGrpSpPr>
          <p:grpSpPr bwMode="auto">
            <a:xfrm>
              <a:off x="3555" y="3314"/>
              <a:ext cx="696" cy="280"/>
              <a:chOff x="2792" y="4586"/>
              <a:chExt cx="560" cy="403"/>
            </a:xfrm>
          </p:grpSpPr>
          <p:sp>
            <p:nvSpPr>
              <p:cNvPr id="10316" name="Rectangle 142"/>
              <p:cNvSpPr>
                <a:spLocks noChangeArrowheads="1"/>
              </p:cNvSpPr>
              <p:nvPr/>
            </p:nvSpPr>
            <p:spPr bwMode="auto">
              <a:xfrm>
                <a:off x="2820" y="4586"/>
                <a:ext cx="504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dash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_tradnl" altLang="es-MX" sz="1600" b="1">
                    <a:latin typeface="Arial" panose="020B0604020202020204" pitchFamily="34" charset="0"/>
                    <a:cs typeface="Arial" panose="020B0604020202020204" pitchFamily="34" charset="0"/>
                  </a:rPr>
                  <a:t>x</a:t>
                </a:r>
                <a:endParaRPr lang="es-ES_tradnl" altLang="es-MX" sz="1400" b="1">
                  <a:latin typeface="Arial Black" panose="020B0A04020102020204" pitchFamily="34" charset="0"/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ES_tradnl" altLang="es-MX" b="1"/>
              </a:p>
            </p:txBody>
          </p:sp>
          <p:sp>
            <p:nvSpPr>
              <p:cNvPr id="10317" name="Rectangle 143"/>
              <p:cNvSpPr>
                <a:spLocks noChangeArrowheads="1"/>
              </p:cNvSpPr>
              <p:nvPr/>
            </p:nvSpPr>
            <p:spPr bwMode="auto">
              <a:xfrm>
                <a:off x="2792" y="4586"/>
                <a:ext cx="560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MX" altLang="es-MX" sz="2400"/>
              </a:p>
            </p:txBody>
          </p:sp>
        </p:grpSp>
        <p:grpSp>
          <p:nvGrpSpPr>
            <p:cNvPr id="10286" name="Group 144"/>
            <p:cNvGrpSpPr>
              <a:grpSpLocks/>
            </p:cNvGrpSpPr>
            <p:nvPr/>
          </p:nvGrpSpPr>
          <p:grpSpPr bwMode="auto">
            <a:xfrm>
              <a:off x="4251" y="3314"/>
              <a:ext cx="695" cy="280"/>
              <a:chOff x="3352" y="4586"/>
              <a:chExt cx="560" cy="403"/>
            </a:xfrm>
          </p:grpSpPr>
          <p:sp>
            <p:nvSpPr>
              <p:cNvPr id="10314" name="Rectangle 145"/>
              <p:cNvSpPr>
                <a:spLocks noChangeArrowheads="1"/>
              </p:cNvSpPr>
              <p:nvPr/>
            </p:nvSpPr>
            <p:spPr bwMode="auto">
              <a:xfrm>
                <a:off x="3380" y="4586"/>
                <a:ext cx="504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dash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_tradnl" altLang="es-MX" sz="1000">
                    <a:cs typeface="Times New Roman" panose="02020603050405020304" pitchFamily="18" charset="0"/>
                  </a:rPr>
                  <a:t> </a:t>
                </a: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ES_tradnl" altLang="es-MX" sz="2400"/>
              </a:p>
            </p:txBody>
          </p:sp>
          <p:sp>
            <p:nvSpPr>
              <p:cNvPr id="10315" name="Rectangle 146"/>
              <p:cNvSpPr>
                <a:spLocks noChangeArrowheads="1"/>
              </p:cNvSpPr>
              <p:nvPr/>
            </p:nvSpPr>
            <p:spPr bwMode="auto">
              <a:xfrm>
                <a:off x="3352" y="4586"/>
                <a:ext cx="560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MX" altLang="es-MX" sz="2400"/>
              </a:p>
            </p:txBody>
          </p:sp>
        </p:grpSp>
        <p:grpSp>
          <p:nvGrpSpPr>
            <p:cNvPr id="10287" name="Group 147"/>
            <p:cNvGrpSpPr>
              <a:grpSpLocks/>
            </p:cNvGrpSpPr>
            <p:nvPr/>
          </p:nvGrpSpPr>
          <p:grpSpPr bwMode="auto">
            <a:xfrm>
              <a:off x="4946" y="3314"/>
              <a:ext cx="701" cy="280"/>
              <a:chOff x="3912" y="4586"/>
              <a:chExt cx="564" cy="403"/>
            </a:xfrm>
          </p:grpSpPr>
          <p:sp>
            <p:nvSpPr>
              <p:cNvPr id="10312" name="Rectangle 148"/>
              <p:cNvSpPr>
                <a:spLocks noChangeArrowheads="1"/>
              </p:cNvSpPr>
              <p:nvPr/>
            </p:nvSpPr>
            <p:spPr bwMode="auto">
              <a:xfrm>
                <a:off x="3940" y="4586"/>
                <a:ext cx="508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dash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_tradnl" altLang="es-MX" sz="1000">
                    <a:cs typeface="Times New Roman" panose="02020603050405020304" pitchFamily="18" charset="0"/>
                  </a:rPr>
                  <a:t> </a:t>
                </a: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ES_tradnl" altLang="es-MX" sz="2400"/>
              </a:p>
            </p:txBody>
          </p:sp>
          <p:sp>
            <p:nvSpPr>
              <p:cNvPr id="10313" name="Rectangle 149"/>
              <p:cNvSpPr>
                <a:spLocks noChangeArrowheads="1"/>
              </p:cNvSpPr>
              <p:nvPr/>
            </p:nvSpPr>
            <p:spPr bwMode="auto">
              <a:xfrm>
                <a:off x="3912" y="4586"/>
                <a:ext cx="564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MX" altLang="es-MX" sz="2400"/>
              </a:p>
            </p:txBody>
          </p:sp>
        </p:grpSp>
        <p:grpSp>
          <p:nvGrpSpPr>
            <p:cNvPr id="10288" name="Group 150"/>
            <p:cNvGrpSpPr>
              <a:grpSpLocks/>
            </p:cNvGrpSpPr>
            <p:nvPr/>
          </p:nvGrpSpPr>
          <p:grpSpPr bwMode="auto">
            <a:xfrm>
              <a:off x="86" y="3594"/>
              <a:ext cx="3469" cy="281"/>
              <a:chOff x="0" y="4989"/>
              <a:chExt cx="2792" cy="403"/>
            </a:xfrm>
          </p:grpSpPr>
          <p:sp>
            <p:nvSpPr>
              <p:cNvPr id="10310" name="Rectangle 151"/>
              <p:cNvSpPr>
                <a:spLocks noChangeArrowheads="1"/>
              </p:cNvSpPr>
              <p:nvPr/>
            </p:nvSpPr>
            <p:spPr bwMode="auto">
              <a:xfrm>
                <a:off x="28" y="4989"/>
                <a:ext cx="2736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dash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_tradnl" altLang="es-MX" sz="15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Programas y/o Presupuestos.</a:t>
                </a:r>
                <a:endParaRPr lang="es-ES_tradnl" altLang="es-MX" sz="1400" b="1" dirty="0">
                  <a:latin typeface="Arial Black" panose="020B0A04020102020204" pitchFamily="34" charset="0"/>
                  <a:cs typeface="Times New Roman" panose="02020603050405020304" pitchFamily="18" charset="0"/>
                </a:endParaRPr>
              </a:p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ES_tradnl" altLang="es-MX" b="1" dirty="0"/>
              </a:p>
            </p:txBody>
          </p:sp>
          <p:sp>
            <p:nvSpPr>
              <p:cNvPr id="10311" name="Rectangle 152"/>
              <p:cNvSpPr>
                <a:spLocks noChangeArrowheads="1"/>
              </p:cNvSpPr>
              <p:nvPr/>
            </p:nvSpPr>
            <p:spPr bwMode="auto">
              <a:xfrm>
                <a:off x="0" y="4989"/>
                <a:ext cx="2792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MX" altLang="es-MX" sz="2400"/>
              </a:p>
            </p:txBody>
          </p:sp>
        </p:grpSp>
        <p:grpSp>
          <p:nvGrpSpPr>
            <p:cNvPr id="10289" name="Group 153"/>
            <p:cNvGrpSpPr>
              <a:grpSpLocks/>
            </p:cNvGrpSpPr>
            <p:nvPr/>
          </p:nvGrpSpPr>
          <p:grpSpPr bwMode="auto">
            <a:xfrm>
              <a:off x="3555" y="3594"/>
              <a:ext cx="696" cy="281"/>
              <a:chOff x="2792" y="4989"/>
              <a:chExt cx="560" cy="403"/>
            </a:xfrm>
          </p:grpSpPr>
          <p:sp>
            <p:nvSpPr>
              <p:cNvPr id="10308" name="Rectangle 154"/>
              <p:cNvSpPr>
                <a:spLocks noChangeArrowheads="1"/>
              </p:cNvSpPr>
              <p:nvPr/>
            </p:nvSpPr>
            <p:spPr bwMode="auto">
              <a:xfrm>
                <a:off x="2820" y="4989"/>
                <a:ext cx="504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dash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_tradnl" altLang="es-MX" sz="1600" b="1">
                    <a:latin typeface="Arial" panose="020B0604020202020204" pitchFamily="34" charset="0"/>
                    <a:cs typeface="Arial" panose="020B0604020202020204" pitchFamily="34" charset="0"/>
                  </a:rPr>
                  <a:t>x</a:t>
                </a:r>
                <a:endParaRPr lang="es-ES_tradnl" altLang="es-MX" sz="1400" b="1">
                  <a:latin typeface="Arial Black" panose="020B0A04020102020204" pitchFamily="34" charset="0"/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ES_tradnl" altLang="es-MX" b="1"/>
              </a:p>
            </p:txBody>
          </p:sp>
          <p:sp>
            <p:nvSpPr>
              <p:cNvPr id="10309" name="Rectangle 155"/>
              <p:cNvSpPr>
                <a:spLocks noChangeArrowheads="1"/>
              </p:cNvSpPr>
              <p:nvPr/>
            </p:nvSpPr>
            <p:spPr bwMode="auto">
              <a:xfrm>
                <a:off x="2792" y="4989"/>
                <a:ext cx="560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MX" altLang="es-MX" sz="2400"/>
              </a:p>
            </p:txBody>
          </p:sp>
        </p:grpSp>
        <p:grpSp>
          <p:nvGrpSpPr>
            <p:cNvPr id="10290" name="Group 156"/>
            <p:cNvGrpSpPr>
              <a:grpSpLocks/>
            </p:cNvGrpSpPr>
            <p:nvPr/>
          </p:nvGrpSpPr>
          <p:grpSpPr bwMode="auto">
            <a:xfrm>
              <a:off x="4251" y="3594"/>
              <a:ext cx="695" cy="281"/>
              <a:chOff x="3352" y="4989"/>
              <a:chExt cx="560" cy="403"/>
            </a:xfrm>
          </p:grpSpPr>
          <p:sp>
            <p:nvSpPr>
              <p:cNvPr id="10306" name="Rectangle 157"/>
              <p:cNvSpPr>
                <a:spLocks noChangeArrowheads="1"/>
              </p:cNvSpPr>
              <p:nvPr/>
            </p:nvSpPr>
            <p:spPr bwMode="auto">
              <a:xfrm>
                <a:off x="3380" y="4989"/>
                <a:ext cx="504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dash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_tradnl" altLang="es-MX" sz="1000">
                    <a:cs typeface="Times New Roman" panose="02020603050405020304" pitchFamily="18" charset="0"/>
                  </a:rPr>
                  <a:t> </a:t>
                </a: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ES_tradnl" altLang="es-MX" sz="2400"/>
              </a:p>
            </p:txBody>
          </p:sp>
          <p:sp>
            <p:nvSpPr>
              <p:cNvPr id="10307" name="Rectangle 158"/>
              <p:cNvSpPr>
                <a:spLocks noChangeArrowheads="1"/>
              </p:cNvSpPr>
              <p:nvPr/>
            </p:nvSpPr>
            <p:spPr bwMode="auto">
              <a:xfrm>
                <a:off x="3352" y="4989"/>
                <a:ext cx="560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MX" altLang="es-MX" sz="2400"/>
              </a:p>
            </p:txBody>
          </p:sp>
        </p:grpSp>
        <p:grpSp>
          <p:nvGrpSpPr>
            <p:cNvPr id="10291" name="Group 159"/>
            <p:cNvGrpSpPr>
              <a:grpSpLocks/>
            </p:cNvGrpSpPr>
            <p:nvPr/>
          </p:nvGrpSpPr>
          <p:grpSpPr bwMode="auto">
            <a:xfrm>
              <a:off x="4946" y="3594"/>
              <a:ext cx="701" cy="281"/>
              <a:chOff x="3912" y="4989"/>
              <a:chExt cx="564" cy="403"/>
            </a:xfrm>
          </p:grpSpPr>
          <p:sp>
            <p:nvSpPr>
              <p:cNvPr id="10304" name="Rectangle 160"/>
              <p:cNvSpPr>
                <a:spLocks noChangeArrowheads="1"/>
              </p:cNvSpPr>
              <p:nvPr/>
            </p:nvSpPr>
            <p:spPr bwMode="auto">
              <a:xfrm>
                <a:off x="3940" y="4989"/>
                <a:ext cx="508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dash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_tradnl" altLang="es-MX" sz="1000">
                    <a:cs typeface="Times New Roman" panose="02020603050405020304" pitchFamily="18" charset="0"/>
                  </a:rPr>
                  <a:t> </a:t>
                </a: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ES_tradnl" altLang="es-MX" sz="2400"/>
              </a:p>
            </p:txBody>
          </p:sp>
          <p:sp>
            <p:nvSpPr>
              <p:cNvPr id="10305" name="Rectangle 161"/>
              <p:cNvSpPr>
                <a:spLocks noChangeArrowheads="1"/>
              </p:cNvSpPr>
              <p:nvPr/>
            </p:nvSpPr>
            <p:spPr bwMode="auto">
              <a:xfrm>
                <a:off x="3912" y="4989"/>
                <a:ext cx="564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MX" altLang="es-MX" sz="2400"/>
              </a:p>
            </p:txBody>
          </p:sp>
        </p:grpSp>
        <p:grpSp>
          <p:nvGrpSpPr>
            <p:cNvPr id="10292" name="Group 162"/>
            <p:cNvGrpSpPr>
              <a:grpSpLocks/>
            </p:cNvGrpSpPr>
            <p:nvPr/>
          </p:nvGrpSpPr>
          <p:grpSpPr bwMode="auto">
            <a:xfrm>
              <a:off x="86" y="3875"/>
              <a:ext cx="3469" cy="281"/>
              <a:chOff x="0" y="5392"/>
              <a:chExt cx="2792" cy="403"/>
            </a:xfrm>
          </p:grpSpPr>
          <p:sp>
            <p:nvSpPr>
              <p:cNvPr id="10302" name="Rectangle 163"/>
              <p:cNvSpPr>
                <a:spLocks noChangeArrowheads="1"/>
              </p:cNvSpPr>
              <p:nvPr/>
            </p:nvSpPr>
            <p:spPr bwMode="auto">
              <a:xfrm>
                <a:off x="28" y="5392"/>
                <a:ext cx="2736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dash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_tradnl" altLang="es-MX" sz="1500" b="1">
                    <a:latin typeface="Arial" panose="020B0604020202020204" pitchFamily="34" charset="0"/>
                    <a:cs typeface="Arial" panose="020B0604020202020204" pitchFamily="34" charset="0"/>
                  </a:rPr>
                  <a:t>Segregación de funciones.</a:t>
                </a:r>
                <a:endParaRPr lang="es-ES_tradnl" altLang="es-MX" sz="1400" b="1">
                  <a:latin typeface="Arial Black" panose="020B0A04020102020204" pitchFamily="34" charset="0"/>
                  <a:cs typeface="Times New Roman" panose="02020603050405020304" pitchFamily="18" charset="0"/>
                </a:endParaRPr>
              </a:p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ES_tradnl" altLang="es-MX" b="1"/>
              </a:p>
            </p:txBody>
          </p:sp>
          <p:sp>
            <p:nvSpPr>
              <p:cNvPr id="10303" name="Rectangle 164"/>
              <p:cNvSpPr>
                <a:spLocks noChangeArrowheads="1"/>
              </p:cNvSpPr>
              <p:nvPr/>
            </p:nvSpPr>
            <p:spPr bwMode="auto">
              <a:xfrm>
                <a:off x="0" y="5392"/>
                <a:ext cx="2792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MX" altLang="es-MX" sz="2400"/>
              </a:p>
            </p:txBody>
          </p:sp>
        </p:grpSp>
        <p:grpSp>
          <p:nvGrpSpPr>
            <p:cNvPr id="10293" name="Group 165"/>
            <p:cNvGrpSpPr>
              <a:grpSpLocks/>
            </p:cNvGrpSpPr>
            <p:nvPr/>
          </p:nvGrpSpPr>
          <p:grpSpPr bwMode="auto">
            <a:xfrm>
              <a:off x="3555" y="3875"/>
              <a:ext cx="696" cy="281"/>
              <a:chOff x="2792" y="5392"/>
              <a:chExt cx="560" cy="403"/>
            </a:xfrm>
          </p:grpSpPr>
          <p:sp>
            <p:nvSpPr>
              <p:cNvPr id="10300" name="Rectangle 166"/>
              <p:cNvSpPr>
                <a:spLocks noChangeArrowheads="1"/>
              </p:cNvSpPr>
              <p:nvPr/>
            </p:nvSpPr>
            <p:spPr bwMode="auto">
              <a:xfrm>
                <a:off x="2820" y="5392"/>
                <a:ext cx="504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dash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_tradnl" altLang="es-MX" sz="1600" b="1">
                    <a:latin typeface="Arial" panose="020B0604020202020204" pitchFamily="34" charset="0"/>
                    <a:cs typeface="Arial" panose="020B0604020202020204" pitchFamily="34" charset="0"/>
                  </a:rPr>
                  <a:t>x</a:t>
                </a:r>
                <a:endParaRPr lang="es-ES_tradnl" altLang="es-MX" sz="1400" b="1">
                  <a:latin typeface="Arial Black" panose="020B0A04020102020204" pitchFamily="34" charset="0"/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ES_tradnl" altLang="es-MX" b="1"/>
              </a:p>
            </p:txBody>
          </p:sp>
          <p:sp>
            <p:nvSpPr>
              <p:cNvPr id="10301" name="Rectangle 167"/>
              <p:cNvSpPr>
                <a:spLocks noChangeArrowheads="1"/>
              </p:cNvSpPr>
              <p:nvPr/>
            </p:nvSpPr>
            <p:spPr bwMode="auto">
              <a:xfrm>
                <a:off x="2792" y="5392"/>
                <a:ext cx="560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MX" altLang="es-MX" sz="2400"/>
              </a:p>
            </p:txBody>
          </p:sp>
        </p:grpSp>
        <p:grpSp>
          <p:nvGrpSpPr>
            <p:cNvPr id="10294" name="Group 168"/>
            <p:cNvGrpSpPr>
              <a:grpSpLocks/>
            </p:cNvGrpSpPr>
            <p:nvPr/>
          </p:nvGrpSpPr>
          <p:grpSpPr bwMode="auto">
            <a:xfrm>
              <a:off x="4251" y="3875"/>
              <a:ext cx="695" cy="281"/>
              <a:chOff x="3352" y="5392"/>
              <a:chExt cx="560" cy="403"/>
            </a:xfrm>
          </p:grpSpPr>
          <p:sp>
            <p:nvSpPr>
              <p:cNvPr id="10298" name="Rectangle 169"/>
              <p:cNvSpPr>
                <a:spLocks noChangeArrowheads="1"/>
              </p:cNvSpPr>
              <p:nvPr/>
            </p:nvSpPr>
            <p:spPr bwMode="auto">
              <a:xfrm>
                <a:off x="3380" y="5392"/>
                <a:ext cx="504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dash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_tradnl" altLang="es-MX" sz="1000">
                    <a:cs typeface="Times New Roman" panose="02020603050405020304" pitchFamily="18" charset="0"/>
                  </a:rPr>
                  <a:t> </a:t>
                </a: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ES_tradnl" altLang="es-MX" sz="2400"/>
              </a:p>
            </p:txBody>
          </p:sp>
          <p:sp>
            <p:nvSpPr>
              <p:cNvPr id="10299" name="Rectangle 170"/>
              <p:cNvSpPr>
                <a:spLocks noChangeArrowheads="1"/>
              </p:cNvSpPr>
              <p:nvPr/>
            </p:nvSpPr>
            <p:spPr bwMode="auto">
              <a:xfrm>
                <a:off x="3352" y="5392"/>
                <a:ext cx="560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MX" altLang="es-MX" sz="2400"/>
              </a:p>
            </p:txBody>
          </p:sp>
        </p:grpSp>
        <p:grpSp>
          <p:nvGrpSpPr>
            <p:cNvPr id="10295" name="Group 171"/>
            <p:cNvGrpSpPr>
              <a:grpSpLocks/>
            </p:cNvGrpSpPr>
            <p:nvPr/>
          </p:nvGrpSpPr>
          <p:grpSpPr bwMode="auto">
            <a:xfrm>
              <a:off x="4946" y="3875"/>
              <a:ext cx="701" cy="281"/>
              <a:chOff x="3912" y="5392"/>
              <a:chExt cx="564" cy="403"/>
            </a:xfrm>
          </p:grpSpPr>
          <p:sp>
            <p:nvSpPr>
              <p:cNvPr id="10296" name="Rectangle 172"/>
              <p:cNvSpPr>
                <a:spLocks noChangeArrowheads="1"/>
              </p:cNvSpPr>
              <p:nvPr/>
            </p:nvSpPr>
            <p:spPr bwMode="auto">
              <a:xfrm>
                <a:off x="3940" y="5392"/>
                <a:ext cx="508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dash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_tradnl" altLang="es-MX" sz="1000">
                    <a:cs typeface="Times New Roman" panose="02020603050405020304" pitchFamily="18" charset="0"/>
                  </a:rPr>
                  <a:t> </a:t>
                </a: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ES_tradnl" altLang="es-MX" sz="2400"/>
              </a:p>
            </p:txBody>
          </p:sp>
          <p:sp>
            <p:nvSpPr>
              <p:cNvPr id="10297" name="Rectangle 173"/>
              <p:cNvSpPr>
                <a:spLocks noChangeArrowheads="1"/>
              </p:cNvSpPr>
              <p:nvPr/>
            </p:nvSpPr>
            <p:spPr bwMode="auto">
              <a:xfrm>
                <a:off x="3912" y="5392"/>
                <a:ext cx="564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MX" altLang="es-MX"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8643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317"/>
          <p:cNvGrpSpPr>
            <a:grpSpLocks/>
          </p:cNvGrpSpPr>
          <p:nvPr/>
        </p:nvGrpSpPr>
        <p:grpSpPr bwMode="auto">
          <a:xfrm>
            <a:off x="136525" y="188913"/>
            <a:ext cx="8832851" cy="6335712"/>
            <a:chOff x="86" y="119"/>
            <a:chExt cx="5564" cy="3991"/>
          </a:xfrm>
        </p:grpSpPr>
        <p:grpSp>
          <p:nvGrpSpPr>
            <p:cNvPr id="11267" name="Group 3"/>
            <p:cNvGrpSpPr>
              <a:grpSpLocks/>
            </p:cNvGrpSpPr>
            <p:nvPr/>
          </p:nvGrpSpPr>
          <p:grpSpPr bwMode="auto">
            <a:xfrm>
              <a:off x="86" y="119"/>
              <a:ext cx="3469" cy="662"/>
              <a:chOff x="0" y="0"/>
              <a:chExt cx="2792" cy="959"/>
            </a:xfrm>
          </p:grpSpPr>
          <p:sp>
            <p:nvSpPr>
              <p:cNvPr id="11432" name="Rectangle 4"/>
              <p:cNvSpPr>
                <a:spLocks noChangeArrowheads="1"/>
              </p:cNvSpPr>
              <p:nvPr/>
            </p:nvSpPr>
            <p:spPr bwMode="auto">
              <a:xfrm>
                <a:off x="0" y="0"/>
                <a:ext cx="2792" cy="441"/>
              </a:xfrm>
              <a:prstGeom prst="rect">
                <a:avLst/>
              </a:prstGeom>
              <a:solidFill>
                <a:srgbClr val="FFCC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dash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MX" altLang="es-MX" sz="2400"/>
              </a:p>
            </p:txBody>
          </p:sp>
          <p:grpSp>
            <p:nvGrpSpPr>
              <p:cNvPr id="11433" name="Group 5"/>
              <p:cNvGrpSpPr>
                <a:grpSpLocks/>
              </p:cNvGrpSpPr>
              <p:nvPr/>
            </p:nvGrpSpPr>
            <p:grpSpPr bwMode="auto">
              <a:xfrm>
                <a:off x="0" y="0"/>
                <a:ext cx="2792" cy="959"/>
                <a:chOff x="0" y="0"/>
                <a:chExt cx="2792" cy="959"/>
              </a:xfrm>
            </p:grpSpPr>
            <p:sp>
              <p:nvSpPr>
                <p:cNvPr id="11434" name="Rectangle 6"/>
                <p:cNvSpPr>
                  <a:spLocks noChangeArrowheads="1"/>
                </p:cNvSpPr>
                <p:nvPr/>
              </p:nvSpPr>
              <p:spPr bwMode="auto">
                <a:xfrm>
                  <a:off x="28" y="0"/>
                  <a:ext cx="2736" cy="959"/>
                </a:xfrm>
                <a:prstGeom prst="rect">
                  <a:avLst/>
                </a:prstGeom>
                <a:solidFill>
                  <a:srgbClr val="FFCC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prstDash val="dash"/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tIns="76176" bIns="76176" anchor="ctr"/>
                <a:lstStyle>
                  <a:lvl1pPr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Char char="»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s-ES_tradnl" altLang="es-MX" sz="2800" b="1" dirty="0" smtClean="0">
                      <a:latin typeface="+mj-lt"/>
                      <a:cs typeface="Arial" panose="020B0604020202020204" pitchFamily="34" charset="0"/>
                    </a:rPr>
                    <a:t>DESCRIPCIÓN DEL CONTROL</a:t>
                  </a:r>
                  <a:endParaRPr lang="es-ES_tradnl" altLang="es-MX" sz="2000" b="1" dirty="0">
                    <a:latin typeface="+mj-lt"/>
                  </a:endParaRPr>
                </a:p>
              </p:txBody>
            </p:sp>
            <p:sp>
              <p:nvSpPr>
                <p:cNvPr id="11435" name="Rectangle 7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2792" cy="95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prstDash val="dash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Char char="»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s-MX" altLang="es-MX" sz="2400"/>
                </a:p>
              </p:txBody>
            </p:sp>
          </p:grpSp>
        </p:grpSp>
        <p:grpSp>
          <p:nvGrpSpPr>
            <p:cNvPr id="11268" name="Group 8"/>
            <p:cNvGrpSpPr>
              <a:grpSpLocks/>
            </p:cNvGrpSpPr>
            <p:nvPr/>
          </p:nvGrpSpPr>
          <p:grpSpPr bwMode="auto">
            <a:xfrm>
              <a:off x="3555" y="119"/>
              <a:ext cx="2092" cy="304"/>
              <a:chOff x="2792" y="0"/>
              <a:chExt cx="1684" cy="441"/>
            </a:xfrm>
          </p:grpSpPr>
          <p:sp>
            <p:nvSpPr>
              <p:cNvPr id="11428" name="Rectangle 9"/>
              <p:cNvSpPr>
                <a:spLocks noChangeArrowheads="1"/>
              </p:cNvSpPr>
              <p:nvPr/>
            </p:nvSpPr>
            <p:spPr bwMode="auto">
              <a:xfrm>
                <a:off x="2792" y="0"/>
                <a:ext cx="1684" cy="441"/>
              </a:xfrm>
              <a:prstGeom prst="rect">
                <a:avLst/>
              </a:prstGeom>
              <a:solidFill>
                <a:srgbClr val="FFCC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dash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MX" altLang="es-MX" sz="2400"/>
              </a:p>
            </p:txBody>
          </p:sp>
          <p:grpSp>
            <p:nvGrpSpPr>
              <p:cNvPr id="11429" name="Group 10"/>
              <p:cNvGrpSpPr>
                <a:grpSpLocks/>
              </p:cNvGrpSpPr>
              <p:nvPr/>
            </p:nvGrpSpPr>
            <p:grpSpPr bwMode="auto">
              <a:xfrm>
                <a:off x="2792" y="0"/>
                <a:ext cx="1684" cy="441"/>
                <a:chOff x="2792" y="0"/>
                <a:chExt cx="1684" cy="441"/>
              </a:xfrm>
            </p:grpSpPr>
            <p:sp>
              <p:nvSpPr>
                <p:cNvPr id="11430" name="Rectangle 11"/>
                <p:cNvSpPr>
                  <a:spLocks noChangeArrowheads="1"/>
                </p:cNvSpPr>
                <p:nvPr/>
              </p:nvSpPr>
              <p:spPr bwMode="auto">
                <a:xfrm>
                  <a:off x="2820" y="0"/>
                  <a:ext cx="1628" cy="441"/>
                </a:xfrm>
                <a:prstGeom prst="rect">
                  <a:avLst/>
                </a:prstGeom>
                <a:solidFill>
                  <a:srgbClr val="FFCC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prstDash val="dash"/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180918" tIns="76176" bIns="76176" anchor="ctr"/>
                <a:lstStyle>
                  <a:lvl1pPr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Char char="»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s-ES_tradnl" altLang="es-MX" sz="2800" b="1" dirty="0">
                      <a:latin typeface="+mj-lt"/>
                      <a:cs typeface="Times New Roman" panose="02020603050405020304" pitchFamily="18" charset="0"/>
                    </a:rPr>
                    <a:t>TIPO</a:t>
                  </a:r>
                  <a:endParaRPr lang="es-ES_tradnl" altLang="es-MX" sz="4800" b="1" dirty="0">
                    <a:latin typeface="+mj-lt"/>
                  </a:endParaRPr>
                </a:p>
              </p:txBody>
            </p:sp>
            <p:sp>
              <p:nvSpPr>
                <p:cNvPr id="11431" name="Rectangle 12"/>
                <p:cNvSpPr>
                  <a:spLocks noChangeArrowheads="1"/>
                </p:cNvSpPr>
                <p:nvPr/>
              </p:nvSpPr>
              <p:spPr bwMode="auto">
                <a:xfrm>
                  <a:off x="2792" y="0"/>
                  <a:ext cx="1684" cy="44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prstDash val="dash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Char char="»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s-MX" altLang="es-MX" sz="2400"/>
                </a:p>
              </p:txBody>
            </p:sp>
          </p:grpSp>
        </p:grpSp>
        <p:grpSp>
          <p:nvGrpSpPr>
            <p:cNvPr id="11269" name="Group 13"/>
            <p:cNvGrpSpPr>
              <a:grpSpLocks/>
            </p:cNvGrpSpPr>
            <p:nvPr/>
          </p:nvGrpSpPr>
          <p:grpSpPr bwMode="auto">
            <a:xfrm>
              <a:off x="3519" y="423"/>
              <a:ext cx="732" cy="358"/>
              <a:chOff x="2763" y="441"/>
              <a:chExt cx="589" cy="518"/>
            </a:xfrm>
          </p:grpSpPr>
          <p:sp>
            <p:nvSpPr>
              <p:cNvPr id="11424" name="Rectangle 14"/>
              <p:cNvSpPr>
                <a:spLocks noChangeArrowheads="1"/>
              </p:cNvSpPr>
              <p:nvPr/>
            </p:nvSpPr>
            <p:spPr bwMode="auto">
              <a:xfrm>
                <a:off x="2764" y="441"/>
                <a:ext cx="586" cy="518"/>
              </a:xfrm>
              <a:prstGeom prst="rect">
                <a:avLst/>
              </a:prstGeom>
              <a:solidFill>
                <a:srgbClr val="FFCC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dash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MX" altLang="es-MX" sz="2400"/>
              </a:p>
            </p:txBody>
          </p:sp>
          <p:grpSp>
            <p:nvGrpSpPr>
              <p:cNvPr id="11425" name="Group 15"/>
              <p:cNvGrpSpPr>
                <a:grpSpLocks/>
              </p:cNvGrpSpPr>
              <p:nvPr/>
            </p:nvGrpSpPr>
            <p:grpSpPr bwMode="auto">
              <a:xfrm>
                <a:off x="2763" y="441"/>
                <a:ext cx="589" cy="518"/>
                <a:chOff x="2763" y="441"/>
                <a:chExt cx="589" cy="518"/>
              </a:xfrm>
            </p:grpSpPr>
            <p:sp>
              <p:nvSpPr>
                <p:cNvPr id="11426" name="Rectangle 16"/>
                <p:cNvSpPr>
                  <a:spLocks noChangeArrowheads="1"/>
                </p:cNvSpPr>
                <p:nvPr/>
              </p:nvSpPr>
              <p:spPr bwMode="auto">
                <a:xfrm>
                  <a:off x="2763" y="441"/>
                  <a:ext cx="561" cy="518"/>
                </a:xfrm>
                <a:prstGeom prst="rect">
                  <a:avLst/>
                </a:prstGeom>
                <a:solidFill>
                  <a:srgbClr val="FFCC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prstDash val="dash"/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180918" tIns="76176" bIns="76176" anchor="ctr"/>
                <a:lstStyle>
                  <a:lvl1pPr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Char char="»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s-ES_tradnl" altLang="es-MX" sz="1400" b="1" dirty="0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Preventivo</a:t>
                  </a:r>
                  <a:endParaRPr lang="es-ES_tradnl" altLang="es-MX" b="1" dirty="0">
                    <a:latin typeface="Arial Narrow" panose="020B0606020202030204" pitchFamily="34" charset="0"/>
                  </a:endParaRPr>
                </a:p>
              </p:txBody>
            </p:sp>
            <p:sp>
              <p:nvSpPr>
                <p:cNvPr id="11427" name="Rectangle 17"/>
                <p:cNvSpPr>
                  <a:spLocks noChangeArrowheads="1"/>
                </p:cNvSpPr>
                <p:nvPr/>
              </p:nvSpPr>
              <p:spPr bwMode="auto">
                <a:xfrm>
                  <a:off x="2792" y="441"/>
                  <a:ext cx="560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prstDash val="dash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Char char="»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s-MX" altLang="es-MX" sz="2400"/>
                </a:p>
              </p:txBody>
            </p:sp>
          </p:grpSp>
        </p:grpSp>
        <p:grpSp>
          <p:nvGrpSpPr>
            <p:cNvPr id="11270" name="Group 18"/>
            <p:cNvGrpSpPr>
              <a:grpSpLocks/>
            </p:cNvGrpSpPr>
            <p:nvPr/>
          </p:nvGrpSpPr>
          <p:grpSpPr bwMode="auto">
            <a:xfrm>
              <a:off x="4251" y="423"/>
              <a:ext cx="695" cy="358"/>
              <a:chOff x="3352" y="441"/>
              <a:chExt cx="560" cy="518"/>
            </a:xfrm>
          </p:grpSpPr>
          <p:sp>
            <p:nvSpPr>
              <p:cNvPr id="11420" name="Rectangle 19"/>
              <p:cNvSpPr>
                <a:spLocks noChangeArrowheads="1"/>
              </p:cNvSpPr>
              <p:nvPr/>
            </p:nvSpPr>
            <p:spPr bwMode="auto">
              <a:xfrm>
                <a:off x="3352" y="441"/>
                <a:ext cx="560" cy="518"/>
              </a:xfrm>
              <a:prstGeom prst="rect">
                <a:avLst/>
              </a:prstGeom>
              <a:solidFill>
                <a:srgbClr val="FFCC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dash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MX" altLang="es-MX" sz="2400"/>
              </a:p>
            </p:txBody>
          </p:sp>
          <p:grpSp>
            <p:nvGrpSpPr>
              <p:cNvPr id="11421" name="Group 20"/>
              <p:cNvGrpSpPr>
                <a:grpSpLocks/>
              </p:cNvGrpSpPr>
              <p:nvPr/>
            </p:nvGrpSpPr>
            <p:grpSpPr bwMode="auto">
              <a:xfrm>
                <a:off x="3352" y="441"/>
                <a:ext cx="560" cy="518"/>
                <a:chOff x="3352" y="441"/>
                <a:chExt cx="560" cy="518"/>
              </a:xfrm>
            </p:grpSpPr>
            <p:sp>
              <p:nvSpPr>
                <p:cNvPr id="11422" name="Rectangle 21"/>
                <p:cNvSpPr>
                  <a:spLocks noChangeArrowheads="1"/>
                </p:cNvSpPr>
                <p:nvPr/>
              </p:nvSpPr>
              <p:spPr bwMode="auto">
                <a:xfrm>
                  <a:off x="3380" y="441"/>
                  <a:ext cx="504" cy="518"/>
                </a:xfrm>
                <a:prstGeom prst="rect">
                  <a:avLst/>
                </a:prstGeom>
                <a:solidFill>
                  <a:srgbClr val="FFCC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prstDash val="dash"/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180918" tIns="76176" bIns="76176" anchor="ctr"/>
                <a:lstStyle>
                  <a:lvl1pPr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Char char="»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s-ES_tradnl" altLang="es-MX" sz="1400" b="1" dirty="0" err="1">
                      <a:latin typeface="Arial Narrow" panose="020B0606020202030204" pitchFamily="34" charset="0"/>
                      <a:cs typeface="Times New Roman" panose="02020603050405020304" pitchFamily="18" charset="0"/>
                    </a:rPr>
                    <a:t>Detectivo</a:t>
                  </a:r>
                  <a:endParaRPr lang="es-ES_tradnl" altLang="es-MX" b="1" dirty="0">
                    <a:latin typeface="Arial Narrow" panose="020B0606020202030204" pitchFamily="34" charset="0"/>
                  </a:endParaRPr>
                </a:p>
              </p:txBody>
            </p:sp>
            <p:sp>
              <p:nvSpPr>
                <p:cNvPr id="11423" name="Rectangle 22"/>
                <p:cNvSpPr>
                  <a:spLocks noChangeArrowheads="1"/>
                </p:cNvSpPr>
                <p:nvPr/>
              </p:nvSpPr>
              <p:spPr bwMode="auto">
                <a:xfrm>
                  <a:off x="3352" y="441"/>
                  <a:ext cx="560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prstDash val="dash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Char char="»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s-MX" altLang="es-MX" sz="2400"/>
                </a:p>
              </p:txBody>
            </p:sp>
          </p:grpSp>
        </p:grpSp>
        <p:grpSp>
          <p:nvGrpSpPr>
            <p:cNvPr id="11271" name="Group 23"/>
            <p:cNvGrpSpPr>
              <a:grpSpLocks/>
            </p:cNvGrpSpPr>
            <p:nvPr/>
          </p:nvGrpSpPr>
          <p:grpSpPr bwMode="auto">
            <a:xfrm>
              <a:off x="4879" y="423"/>
              <a:ext cx="771" cy="358"/>
              <a:chOff x="3856" y="441"/>
              <a:chExt cx="620" cy="518"/>
            </a:xfrm>
          </p:grpSpPr>
          <p:sp>
            <p:nvSpPr>
              <p:cNvPr id="11416" name="Rectangle 24"/>
              <p:cNvSpPr>
                <a:spLocks noChangeArrowheads="1"/>
              </p:cNvSpPr>
              <p:nvPr/>
            </p:nvSpPr>
            <p:spPr bwMode="auto">
              <a:xfrm>
                <a:off x="3912" y="441"/>
                <a:ext cx="564" cy="518"/>
              </a:xfrm>
              <a:prstGeom prst="rect">
                <a:avLst/>
              </a:prstGeom>
              <a:solidFill>
                <a:srgbClr val="FFCC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dash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MX" altLang="es-MX" sz="2400"/>
              </a:p>
            </p:txBody>
          </p:sp>
          <p:grpSp>
            <p:nvGrpSpPr>
              <p:cNvPr id="11417" name="Group 25"/>
              <p:cNvGrpSpPr>
                <a:grpSpLocks/>
              </p:cNvGrpSpPr>
              <p:nvPr/>
            </p:nvGrpSpPr>
            <p:grpSpPr bwMode="auto">
              <a:xfrm>
                <a:off x="3856" y="441"/>
                <a:ext cx="620" cy="518"/>
                <a:chOff x="3856" y="441"/>
                <a:chExt cx="620" cy="518"/>
              </a:xfrm>
            </p:grpSpPr>
            <p:sp>
              <p:nvSpPr>
                <p:cNvPr id="11418" name="Rectangle 26"/>
                <p:cNvSpPr>
                  <a:spLocks noChangeArrowheads="1"/>
                </p:cNvSpPr>
                <p:nvPr/>
              </p:nvSpPr>
              <p:spPr bwMode="auto">
                <a:xfrm>
                  <a:off x="3856" y="441"/>
                  <a:ext cx="592" cy="518"/>
                </a:xfrm>
                <a:prstGeom prst="rect">
                  <a:avLst/>
                </a:prstGeom>
                <a:solidFill>
                  <a:srgbClr val="FFCC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prstDash val="dash"/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180918" tIns="76176" bIns="76176" anchor="ctr"/>
                <a:lstStyle>
                  <a:lvl1pPr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Char char="»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s-ES_tradnl" altLang="es-MX" sz="1400" b="1" dirty="0">
                      <a:latin typeface="+mj-lt"/>
                      <a:cs typeface="Times New Roman" panose="02020603050405020304" pitchFamily="18" charset="0"/>
                    </a:rPr>
                    <a:t>Correctivo</a:t>
                  </a:r>
                  <a:endParaRPr lang="es-ES_tradnl" altLang="es-MX" b="1" dirty="0">
                    <a:latin typeface="+mj-lt"/>
                  </a:endParaRPr>
                </a:p>
              </p:txBody>
            </p:sp>
            <p:sp>
              <p:nvSpPr>
                <p:cNvPr id="11419" name="Rectangle 27"/>
                <p:cNvSpPr>
                  <a:spLocks noChangeArrowheads="1"/>
                </p:cNvSpPr>
                <p:nvPr/>
              </p:nvSpPr>
              <p:spPr bwMode="auto">
                <a:xfrm>
                  <a:off x="3912" y="441"/>
                  <a:ext cx="564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prstDash val="dash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Wingdings" panose="05000000000000000000" pitchFamily="2" charset="2"/>
                    <a:buChar char="n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tx1"/>
                    </a:buClr>
                    <a:buChar char="»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tx2"/>
                    </a:buClr>
                    <a:buSzPct val="75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s-MX" altLang="es-MX" sz="1400" b="1" dirty="0">
                    <a:latin typeface="+mn-lt"/>
                  </a:endParaRPr>
                </a:p>
              </p:txBody>
            </p:sp>
          </p:grpSp>
        </p:grpSp>
        <p:grpSp>
          <p:nvGrpSpPr>
            <p:cNvPr id="11272" name="Group 172"/>
            <p:cNvGrpSpPr>
              <a:grpSpLocks/>
            </p:cNvGrpSpPr>
            <p:nvPr/>
          </p:nvGrpSpPr>
          <p:grpSpPr bwMode="auto">
            <a:xfrm>
              <a:off x="86" y="775"/>
              <a:ext cx="3469" cy="278"/>
              <a:chOff x="0" y="5795"/>
              <a:chExt cx="2792" cy="403"/>
            </a:xfrm>
          </p:grpSpPr>
          <p:sp>
            <p:nvSpPr>
              <p:cNvPr id="11414" name="Rectangle 173"/>
              <p:cNvSpPr>
                <a:spLocks noChangeArrowheads="1"/>
              </p:cNvSpPr>
              <p:nvPr/>
            </p:nvSpPr>
            <p:spPr bwMode="auto">
              <a:xfrm>
                <a:off x="28" y="5795"/>
                <a:ext cx="2736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dash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_tradnl" altLang="es-MX" sz="1500" b="1">
                    <a:latin typeface="Arial" panose="020B0604020202020204" pitchFamily="34" charset="0"/>
                    <a:cs typeface="Arial" panose="020B0604020202020204" pitchFamily="34" charset="0"/>
                  </a:rPr>
                  <a:t>Automatización de transacciones.</a:t>
                </a:r>
                <a:endParaRPr lang="es-ES_tradnl" altLang="es-MX" sz="1400" b="1">
                  <a:latin typeface="Arial Black" panose="020B0A04020102020204" pitchFamily="34" charset="0"/>
                  <a:cs typeface="Times New Roman" panose="02020603050405020304" pitchFamily="18" charset="0"/>
                </a:endParaRPr>
              </a:p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ES_tradnl" altLang="es-MX" b="1"/>
              </a:p>
            </p:txBody>
          </p:sp>
          <p:sp>
            <p:nvSpPr>
              <p:cNvPr id="11415" name="Rectangle 174"/>
              <p:cNvSpPr>
                <a:spLocks noChangeArrowheads="1"/>
              </p:cNvSpPr>
              <p:nvPr/>
            </p:nvSpPr>
            <p:spPr bwMode="auto">
              <a:xfrm>
                <a:off x="0" y="5795"/>
                <a:ext cx="2792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MX" altLang="es-MX" sz="2400"/>
              </a:p>
            </p:txBody>
          </p:sp>
        </p:grpSp>
        <p:grpSp>
          <p:nvGrpSpPr>
            <p:cNvPr id="11273" name="Group 175"/>
            <p:cNvGrpSpPr>
              <a:grpSpLocks/>
            </p:cNvGrpSpPr>
            <p:nvPr/>
          </p:nvGrpSpPr>
          <p:grpSpPr bwMode="auto">
            <a:xfrm>
              <a:off x="3555" y="775"/>
              <a:ext cx="696" cy="278"/>
              <a:chOff x="2792" y="5795"/>
              <a:chExt cx="560" cy="403"/>
            </a:xfrm>
          </p:grpSpPr>
          <p:sp>
            <p:nvSpPr>
              <p:cNvPr id="11412" name="Rectangle 176"/>
              <p:cNvSpPr>
                <a:spLocks noChangeArrowheads="1"/>
              </p:cNvSpPr>
              <p:nvPr/>
            </p:nvSpPr>
            <p:spPr bwMode="auto">
              <a:xfrm>
                <a:off x="2820" y="5795"/>
                <a:ext cx="504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dash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_tradnl" altLang="es-MX" sz="1600" b="1">
                    <a:latin typeface="Arial" panose="020B0604020202020204" pitchFamily="34" charset="0"/>
                    <a:cs typeface="Arial" panose="020B0604020202020204" pitchFamily="34" charset="0"/>
                  </a:rPr>
                  <a:t>x</a:t>
                </a:r>
                <a:endParaRPr lang="es-ES_tradnl" altLang="es-MX" sz="1400" b="1">
                  <a:latin typeface="Arial Black" panose="020B0A04020102020204" pitchFamily="34" charset="0"/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ES_tradnl" altLang="es-MX" b="1"/>
              </a:p>
            </p:txBody>
          </p:sp>
          <p:sp>
            <p:nvSpPr>
              <p:cNvPr id="11413" name="Rectangle 177"/>
              <p:cNvSpPr>
                <a:spLocks noChangeArrowheads="1"/>
              </p:cNvSpPr>
              <p:nvPr/>
            </p:nvSpPr>
            <p:spPr bwMode="auto">
              <a:xfrm>
                <a:off x="2792" y="5795"/>
                <a:ext cx="560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MX" altLang="es-MX" sz="2400"/>
              </a:p>
            </p:txBody>
          </p:sp>
        </p:grpSp>
        <p:grpSp>
          <p:nvGrpSpPr>
            <p:cNvPr id="11274" name="Group 178"/>
            <p:cNvGrpSpPr>
              <a:grpSpLocks/>
            </p:cNvGrpSpPr>
            <p:nvPr/>
          </p:nvGrpSpPr>
          <p:grpSpPr bwMode="auto">
            <a:xfrm>
              <a:off x="4251" y="775"/>
              <a:ext cx="695" cy="278"/>
              <a:chOff x="3352" y="5795"/>
              <a:chExt cx="560" cy="403"/>
            </a:xfrm>
          </p:grpSpPr>
          <p:sp>
            <p:nvSpPr>
              <p:cNvPr id="11410" name="Rectangle 179"/>
              <p:cNvSpPr>
                <a:spLocks noChangeArrowheads="1"/>
              </p:cNvSpPr>
              <p:nvPr/>
            </p:nvSpPr>
            <p:spPr bwMode="auto">
              <a:xfrm>
                <a:off x="3380" y="5795"/>
                <a:ext cx="504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dash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_tradnl" altLang="es-MX" sz="1600" b="1">
                    <a:latin typeface="Arial" panose="020B0604020202020204" pitchFamily="34" charset="0"/>
                    <a:cs typeface="Arial" panose="020B0604020202020204" pitchFamily="34" charset="0"/>
                  </a:rPr>
                  <a:t>x</a:t>
                </a:r>
                <a:endParaRPr lang="es-ES_tradnl" altLang="es-MX" sz="1400" b="1">
                  <a:latin typeface="Arial Black" panose="020B0A04020102020204" pitchFamily="34" charset="0"/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ES_tradnl" altLang="es-MX" b="1"/>
              </a:p>
            </p:txBody>
          </p:sp>
          <p:sp>
            <p:nvSpPr>
              <p:cNvPr id="11411" name="Rectangle 180"/>
              <p:cNvSpPr>
                <a:spLocks noChangeArrowheads="1"/>
              </p:cNvSpPr>
              <p:nvPr/>
            </p:nvSpPr>
            <p:spPr bwMode="auto">
              <a:xfrm>
                <a:off x="3352" y="5795"/>
                <a:ext cx="560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MX" altLang="es-MX" sz="2400"/>
              </a:p>
            </p:txBody>
          </p:sp>
        </p:grpSp>
        <p:grpSp>
          <p:nvGrpSpPr>
            <p:cNvPr id="11275" name="Group 181"/>
            <p:cNvGrpSpPr>
              <a:grpSpLocks/>
            </p:cNvGrpSpPr>
            <p:nvPr/>
          </p:nvGrpSpPr>
          <p:grpSpPr bwMode="auto">
            <a:xfrm>
              <a:off x="4946" y="775"/>
              <a:ext cx="701" cy="278"/>
              <a:chOff x="3912" y="5795"/>
              <a:chExt cx="564" cy="403"/>
            </a:xfrm>
          </p:grpSpPr>
          <p:sp>
            <p:nvSpPr>
              <p:cNvPr id="11408" name="Rectangle 182"/>
              <p:cNvSpPr>
                <a:spLocks noChangeArrowheads="1"/>
              </p:cNvSpPr>
              <p:nvPr/>
            </p:nvSpPr>
            <p:spPr bwMode="auto">
              <a:xfrm>
                <a:off x="3940" y="5795"/>
                <a:ext cx="508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dash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_tradnl" altLang="es-MX" sz="1400" b="1">
                    <a:cs typeface="Times New Roman" panose="02020603050405020304" pitchFamily="18" charset="0"/>
                  </a:rPr>
                  <a:t> </a:t>
                </a: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ES_tradnl" altLang="es-MX" b="1"/>
              </a:p>
            </p:txBody>
          </p:sp>
          <p:sp>
            <p:nvSpPr>
              <p:cNvPr id="11409" name="Rectangle 183"/>
              <p:cNvSpPr>
                <a:spLocks noChangeArrowheads="1"/>
              </p:cNvSpPr>
              <p:nvPr/>
            </p:nvSpPr>
            <p:spPr bwMode="auto">
              <a:xfrm>
                <a:off x="3912" y="5795"/>
                <a:ext cx="564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MX" altLang="es-MX" sz="2400"/>
              </a:p>
            </p:txBody>
          </p:sp>
        </p:grpSp>
        <p:grpSp>
          <p:nvGrpSpPr>
            <p:cNvPr id="11276" name="Group 184"/>
            <p:cNvGrpSpPr>
              <a:grpSpLocks/>
            </p:cNvGrpSpPr>
            <p:nvPr/>
          </p:nvGrpSpPr>
          <p:grpSpPr bwMode="auto">
            <a:xfrm>
              <a:off x="86" y="1053"/>
              <a:ext cx="3469" cy="277"/>
              <a:chOff x="0" y="6198"/>
              <a:chExt cx="2792" cy="403"/>
            </a:xfrm>
          </p:grpSpPr>
          <p:sp>
            <p:nvSpPr>
              <p:cNvPr id="11406" name="Rectangle 185"/>
              <p:cNvSpPr>
                <a:spLocks noChangeArrowheads="1"/>
              </p:cNvSpPr>
              <p:nvPr/>
            </p:nvSpPr>
            <p:spPr bwMode="auto">
              <a:xfrm>
                <a:off x="28" y="6198"/>
                <a:ext cx="2736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dash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_tradnl" altLang="es-MX" sz="1500" b="1">
                    <a:latin typeface="Arial" panose="020B0604020202020204" pitchFamily="34" charset="0"/>
                    <a:cs typeface="Arial" panose="020B0604020202020204" pitchFamily="34" charset="0"/>
                  </a:rPr>
                  <a:t>Evaluación de Riesgos.</a:t>
                </a:r>
                <a:endParaRPr lang="es-ES_tradnl" altLang="es-MX" sz="1400" b="1">
                  <a:latin typeface="Arial Black" panose="020B0A04020102020204" pitchFamily="34" charset="0"/>
                  <a:cs typeface="Times New Roman" panose="02020603050405020304" pitchFamily="18" charset="0"/>
                </a:endParaRPr>
              </a:p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ES_tradnl" altLang="es-MX" b="1"/>
              </a:p>
            </p:txBody>
          </p:sp>
          <p:sp>
            <p:nvSpPr>
              <p:cNvPr id="11407" name="Rectangle 186"/>
              <p:cNvSpPr>
                <a:spLocks noChangeArrowheads="1"/>
              </p:cNvSpPr>
              <p:nvPr/>
            </p:nvSpPr>
            <p:spPr bwMode="auto">
              <a:xfrm>
                <a:off x="0" y="6198"/>
                <a:ext cx="2792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MX" altLang="es-MX" sz="2400"/>
              </a:p>
            </p:txBody>
          </p:sp>
        </p:grpSp>
        <p:grpSp>
          <p:nvGrpSpPr>
            <p:cNvPr id="11277" name="Group 187"/>
            <p:cNvGrpSpPr>
              <a:grpSpLocks/>
            </p:cNvGrpSpPr>
            <p:nvPr/>
          </p:nvGrpSpPr>
          <p:grpSpPr bwMode="auto">
            <a:xfrm>
              <a:off x="3555" y="1053"/>
              <a:ext cx="696" cy="277"/>
              <a:chOff x="2792" y="6198"/>
              <a:chExt cx="560" cy="403"/>
            </a:xfrm>
          </p:grpSpPr>
          <p:sp>
            <p:nvSpPr>
              <p:cNvPr id="11404" name="Rectangle 188"/>
              <p:cNvSpPr>
                <a:spLocks noChangeArrowheads="1"/>
              </p:cNvSpPr>
              <p:nvPr/>
            </p:nvSpPr>
            <p:spPr bwMode="auto">
              <a:xfrm>
                <a:off x="2820" y="6198"/>
                <a:ext cx="504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dash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_tradnl" altLang="es-MX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x</a:t>
                </a:r>
                <a:endParaRPr lang="es-ES_tradnl" altLang="es-MX" sz="1400" b="1" dirty="0">
                  <a:latin typeface="Arial Black" panose="020B0A04020102020204" pitchFamily="34" charset="0"/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ES_tradnl" altLang="es-MX" b="1" dirty="0"/>
              </a:p>
            </p:txBody>
          </p:sp>
          <p:sp>
            <p:nvSpPr>
              <p:cNvPr id="11405" name="Rectangle 189"/>
              <p:cNvSpPr>
                <a:spLocks noChangeArrowheads="1"/>
              </p:cNvSpPr>
              <p:nvPr/>
            </p:nvSpPr>
            <p:spPr bwMode="auto">
              <a:xfrm>
                <a:off x="2792" y="6198"/>
                <a:ext cx="560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MX" altLang="es-MX" sz="2400"/>
              </a:p>
            </p:txBody>
          </p:sp>
        </p:grpSp>
        <p:grpSp>
          <p:nvGrpSpPr>
            <p:cNvPr id="11278" name="Group 190"/>
            <p:cNvGrpSpPr>
              <a:grpSpLocks/>
            </p:cNvGrpSpPr>
            <p:nvPr/>
          </p:nvGrpSpPr>
          <p:grpSpPr bwMode="auto">
            <a:xfrm>
              <a:off x="4251" y="1053"/>
              <a:ext cx="695" cy="277"/>
              <a:chOff x="3352" y="6198"/>
              <a:chExt cx="560" cy="403"/>
            </a:xfrm>
          </p:grpSpPr>
          <p:sp>
            <p:nvSpPr>
              <p:cNvPr id="11402" name="Rectangle 191"/>
              <p:cNvSpPr>
                <a:spLocks noChangeArrowheads="1"/>
              </p:cNvSpPr>
              <p:nvPr/>
            </p:nvSpPr>
            <p:spPr bwMode="auto">
              <a:xfrm>
                <a:off x="3380" y="6198"/>
                <a:ext cx="504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dash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_tradnl" altLang="es-MX" sz="1600" b="1">
                    <a:latin typeface="Arial" panose="020B0604020202020204" pitchFamily="34" charset="0"/>
                    <a:cs typeface="Arial" panose="020B0604020202020204" pitchFamily="34" charset="0"/>
                  </a:rPr>
                  <a:t>x</a:t>
                </a:r>
                <a:endParaRPr lang="es-ES_tradnl" altLang="es-MX" sz="1400" b="1">
                  <a:latin typeface="Arial Black" panose="020B0A04020102020204" pitchFamily="34" charset="0"/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ES_tradnl" altLang="es-MX" b="1"/>
              </a:p>
            </p:txBody>
          </p:sp>
          <p:sp>
            <p:nvSpPr>
              <p:cNvPr id="11403" name="Rectangle 192"/>
              <p:cNvSpPr>
                <a:spLocks noChangeArrowheads="1"/>
              </p:cNvSpPr>
              <p:nvPr/>
            </p:nvSpPr>
            <p:spPr bwMode="auto">
              <a:xfrm>
                <a:off x="3352" y="6198"/>
                <a:ext cx="560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MX" altLang="es-MX" sz="2400"/>
              </a:p>
            </p:txBody>
          </p:sp>
        </p:grpSp>
        <p:grpSp>
          <p:nvGrpSpPr>
            <p:cNvPr id="11279" name="Group 193"/>
            <p:cNvGrpSpPr>
              <a:grpSpLocks/>
            </p:cNvGrpSpPr>
            <p:nvPr/>
          </p:nvGrpSpPr>
          <p:grpSpPr bwMode="auto">
            <a:xfrm>
              <a:off x="4946" y="1053"/>
              <a:ext cx="701" cy="277"/>
              <a:chOff x="3912" y="6198"/>
              <a:chExt cx="564" cy="403"/>
            </a:xfrm>
          </p:grpSpPr>
          <p:sp>
            <p:nvSpPr>
              <p:cNvPr id="11400" name="Rectangle 194"/>
              <p:cNvSpPr>
                <a:spLocks noChangeArrowheads="1"/>
              </p:cNvSpPr>
              <p:nvPr/>
            </p:nvSpPr>
            <p:spPr bwMode="auto">
              <a:xfrm>
                <a:off x="3940" y="6198"/>
                <a:ext cx="508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dash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_tradnl" altLang="es-MX" sz="1400" b="1">
                    <a:cs typeface="Times New Roman" panose="02020603050405020304" pitchFamily="18" charset="0"/>
                  </a:rPr>
                  <a:t> </a:t>
                </a: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ES_tradnl" altLang="es-MX" b="1"/>
              </a:p>
            </p:txBody>
          </p:sp>
          <p:sp>
            <p:nvSpPr>
              <p:cNvPr id="11401" name="Rectangle 195"/>
              <p:cNvSpPr>
                <a:spLocks noChangeArrowheads="1"/>
              </p:cNvSpPr>
              <p:nvPr/>
            </p:nvSpPr>
            <p:spPr bwMode="auto">
              <a:xfrm>
                <a:off x="3912" y="6198"/>
                <a:ext cx="564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MX" altLang="es-MX" sz="2400"/>
              </a:p>
            </p:txBody>
          </p:sp>
        </p:grpSp>
        <p:grpSp>
          <p:nvGrpSpPr>
            <p:cNvPr id="11280" name="Group 196"/>
            <p:cNvGrpSpPr>
              <a:grpSpLocks/>
            </p:cNvGrpSpPr>
            <p:nvPr/>
          </p:nvGrpSpPr>
          <p:grpSpPr bwMode="auto">
            <a:xfrm>
              <a:off x="86" y="1330"/>
              <a:ext cx="3469" cy="278"/>
              <a:chOff x="0" y="6601"/>
              <a:chExt cx="2792" cy="403"/>
            </a:xfrm>
          </p:grpSpPr>
          <p:sp>
            <p:nvSpPr>
              <p:cNvPr id="11398" name="Rectangle 197"/>
              <p:cNvSpPr>
                <a:spLocks noChangeArrowheads="1"/>
              </p:cNvSpPr>
              <p:nvPr/>
            </p:nvSpPr>
            <p:spPr bwMode="auto">
              <a:xfrm>
                <a:off x="28" y="6601"/>
                <a:ext cx="2736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dash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_tradnl" altLang="es-MX" sz="1500" b="1">
                    <a:latin typeface="Arial" panose="020B0604020202020204" pitchFamily="34" charset="0"/>
                    <a:cs typeface="Arial" panose="020B0604020202020204" pitchFamily="34" charset="0"/>
                  </a:rPr>
                  <a:t>Registro de transacciones.</a:t>
                </a:r>
                <a:endParaRPr lang="es-ES_tradnl" altLang="es-MX" sz="1400" b="1">
                  <a:latin typeface="Arial Black" panose="020B0A04020102020204" pitchFamily="34" charset="0"/>
                  <a:cs typeface="Times New Roman" panose="02020603050405020304" pitchFamily="18" charset="0"/>
                </a:endParaRPr>
              </a:p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ES_tradnl" altLang="es-MX" b="1"/>
              </a:p>
            </p:txBody>
          </p:sp>
          <p:sp>
            <p:nvSpPr>
              <p:cNvPr id="11399" name="Rectangle 198"/>
              <p:cNvSpPr>
                <a:spLocks noChangeArrowheads="1"/>
              </p:cNvSpPr>
              <p:nvPr/>
            </p:nvSpPr>
            <p:spPr bwMode="auto">
              <a:xfrm>
                <a:off x="0" y="6601"/>
                <a:ext cx="2792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MX" altLang="es-MX" sz="2400"/>
              </a:p>
            </p:txBody>
          </p:sp>
        </p:grpSp>
        <p:grpSp>
          <p:nvGrpSpPr>
            <p:cNvPr id="11281" name="Group 199"/>
            <p:cNvGrpSpPr>
              <a:grpSpLocks/>
            </p:cNvGrpSpPr>
            <p:nvPr/>
          </p:nvGrpSpPr>
          <p:grpSpPr bwMode="auto">
            <a:xfrm>
              <a:off x="3555" y="1330"/>
              <a:ext cx="696" cy="278"/>
              <a:chOff x="2792" y="6601"/>
              <a:chExt cx="560" cy="403"/>
            </a:xfrm>
          </p:grpSpPr>
          <p:sp>
            <p:nvSpPr>
              <p:cNvPr id="11396" name="Rectangle 200"/>
              <p:cNvSpPr>
                <a:spLocks noChangeArrowheads="1"/>
              </p:cNvSpPr>
              <p:nvPr/>
            </p:nvSpPr>
            <p:spPr bwMode="auto">
              <a:xfrm>
                <a:off x="2820" y="6601"/>
                <a:ext cx="504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dash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_tradnl" altLang="es-MX" sz="1600" b="1">
                    <a:latin typeface="Arial" panose="020B0604020202020204" pitchFamily="34" charset="0"/>
                    <a:cs typeface="Arial" panose="020B0604020202020204" pitchFamily="34" charset="0"/>
                  </a:rPr>
                  <a:t>x</a:t>
                </a:r>
                <a:endParaRPr lang="es-ES_tradnl" altLang="es-MX" sz="1400" b="1">
                  <a:latin typeface="Arial Black" panose="020B0A04020102020204" pitchFamily="34" charset="0"/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ES_tradnl" altLang="es-MX" b="1"/>
              </a:p>
            </p:txBody>
          </p:sp>
          <p:sp>
            <p:nvSpPr>
              <p:cNvPr id="11397" name="Rectangle 201"/>
              <p:cNvSpPr>
                <a:spLocks noChangeArrowheads="1"/>
              </p:cNvSpPr>
              <p:nvPr/>
            </p:nvSpPr>
            <p:spPr bwMode="auto">
              <a:xfrm>
                <a:off x="2792" y="6601"/>
                <a:ext cx="560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MX" altLang="es-MX" sz="2400"/>
              </a:p>
            </p:txBody>
          </p:sp>
        </p:grpSp>
        <p:grpSp>
          <p:nvGrpSpPr>
            <p:cNvPr id="11282" name="Group 202"/>
            <p:cNvGrpSpPr>
              <a:grpSpLocks/>
            </p:cNvGrpSpPr>
            <p:nvPr/>
          </p:nvGrpSpPr>
          <p:grpSpPr bwMode="auto">
            <a:xfrm>
              <a:off x="4251" y="1330"/>
              <a:ext cx="695" cy="278"/>
              <a:chOff x="3352" y="6601"/>
              <a:chExt cx="560" cy="403"/>
            </a:xfrm>
          </p:grpSpPr>
          <p:sp>
            <p:nvSpPr>
              <p:cNvPr id="11394" name="Rectangle 203"/>
              <p:cNvSpPr>
                <a:spLocks noChangeArrowheads="1"/>
              </p:cNvSpPr>
              <p:nvPr/>
            </p:nvSpPr>
            <p:spPr bwMode="auto">
              <a:xfrm>
                <a:off x="3380" y="6601"/>
                <a:ext cx="504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dash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_tradnl" altLang="es-MX" sz="1600" b="1">
                    <a:latin typeface="Arial" panose="020B0604020202020204" pitchFamily="34" charset="0"/>
                    <a:cs typeface="Arial" panose="020B0604020202020204" pitchFamily="34" charset="0"/>
                  </a:rPr>
                  <a:t>x</a:t>
                </a:r>
                <a:endParaRPr lang="es-ES_tradnl" altLang="es-MX" sz="1400" b="1">
                  <a:latin typeface="Arial Black" panose="020B0A04020102020204" pitchFamily="34" charset="0"/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ES_tradnl" altLang="es-MX" b="1"/>
              </a:p>
            </p:txBody>
          </p:sp>
          <p:sp>
            <p:nvSpPr>
              <p:cNvPr id="11395" name="Rectangle 204"/>
              <p:cNvSpPr>
                <a:spLocks noChangeArrowheads="1"/>
              </p:cNvSpPr>
              <p:nvPr/>
            </p:nvSpPr>
            <p:spPr bwMode="auto">
              <a:xfrm>
                <a:off x="3352" y="6601"/>
                <a:ext cx="560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MX" altLang="es-MX" sz="2400"/>
              </a:p>
            </p:txBody>
          </p:sp>
        </p:grpSp>
        <p:grpSp>
          <p:nvGrpSpPr>
            <p:cNvPr id="11283" name="Group 205"/>
            <p:cNvGrpSpPr>
              <a:grpSpLocks/>
            </p:cNvGrpSpPr>
            <p:nvPr/>
          </p:nvGrpSpPr>
          <p:grpSpPr bwMode="auto">
            <a:xfrm>
              <a:off x="4946" y="1330"/>
              <a:ext cx="701" cy="278"/>
              <a:chOff x="3912" y="6601"/>
              <a:chExt cx="564" cy="403"/>
            </a:xfrm>
          </p:grpSpPr>
          <p:sp>
            <p:nvSpPr>
              <p:cNvPr id="11392" name="Rectangle 206"/>
              <p:cNvSpPr>
                <a:spLocks noChangeArrowheads="1"/>
              </p:cNvSpPr>
              <p:nvPr/>
            </p:nvSpPr>
            <p:spPr bwMode="auto">
              <a:xfrm>
                <a:off x="3940" y="6601"/>
                <a:ext cx="508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dash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_tradnl" altLang="es-MX" sz="1400" b="1">
                    <a:cs typeface="Times New Roman" panose="02020603050405020304" pitchFamily="18" charset="0"/>
                  </a:rPr>
                  <a:t> </a:t>
                </a: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ES_tradnl" altLang="es-MX" b="1"/>
              </a:p>
            </p:txBody>
          </p:sp>
          <p:sp>
            <p:nvSpPr>
              <p:cNvPr id="11393" name="Rectangle 207"/>
              <p:cNvSpPr>
                <a:spLocks noChangeArrowheads="1"/>
              </p:cNvSpPr>
              <p:nvPr/>
            </p:nvSpPr>
            <p:spPr bwMode="auto">
              <a:xfrm>
                <a:off x="3912" y="6601"/>
                <a:ext cx="564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MX" altLang="es-MX" sz="2400"/>
              </a:p>
            </p:txBody>
          </p:sp>
        </p:grpSp>
        <p:grpSp>
          <p:nvGrpSpPr>
            <p:cNvPr id="11284" name="Group 208"/>
            <p:cNvGrpSpPr>
              <a:grpSpLocks/>
            </p:cNvGrpSpPr>
            <p:nvPr/>
          </p:nvGrpSpPr>
          <p:grpSpPr bwMode="auto">
            <a:xfrm>
              <a:off x="86" y="1608"/>
              <a:ext cx="3469" cy="279"/>
              <a:chOff x="0" y="7004"/>
              <a:chExt cx="2792" cy="403"/>
            </a:xfrm>
          </p:grpSpPr>
          <p:sp>
            <p:nvSpPr>
              <p:cNvPr id="11390" name="Rectangle 209"/>
              <p:cNvSpPr>
                <a:spLocks noChangeArrowheads="1"/>
              </p:cNvSpPr>
              <p:nvPr/>
            </p:nvSpPr>
            <p:spPr bwMode="auto">
              <a:xfrm>
                <a:off x="28" y="7004"/>
                <a:ext cx="2736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dash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_tradnl" altLang="es-MX" sz="1500" b="1">
                    <a:latin typeface="Arial" panose="020B0604020202020204" pitchFamily="34" charset="0"/>
                    <a:cs typeface="Arial" panose="020B0604020202020204" pitchFamily="34" charset="0"/>
                  </a:rPr>
                  <a:t>Salvaguarda y acceso restringido a los activos.</a:t>
                </a:r>
                <a:endParaRPr lang="es-ES_tradnl" altLang="es-MX" sz="1400" b="1">
                  <a:latin typeface="Arial Black" panose="020B0A04020102020204" pitchFamily="34" charset="0"/>
                  <a:cs typeface="Times New Roman" panose="02020603050405020304" pitchFamily="18" charset="0"/>
                </a:endParaRPr>
              </a:p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ES_tradnl" altLang="es-MX" b="1"/>
              </a:p>
            </p:txBody>
          </p:sp>
          <p:sp>
            <p:nvSpPr>
              <p:cNvPr id="11391" name="Rectangle 210"/>
              <p:cNvSpPr>
                <a:spLocks noChangeArrowheads="1"/>
              </p:cNvSpPr>
              <p:nvPr/>
            </p:nvSpPr>
            <p:spPr bwMode="auto">
              <a:xfrm>
                <a:off x="0" y="7004"/>
                <a:ext cx="2792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MX" altLang="es-MX" sz="2400"/>
              </a:p>
            </p:txBody>
          </p:sp>
        </p:grpSp>
        <p:grpSp>
          <p:nvGrpSpPr>
            <p:cNvPr id="11285" name="Group 211"/>
            <p:cNvGrpSpPr>
              <a:grpSpLocks/>
            </p:cNvGrpSpPr>
            <p:nvPr/>
          </p:nvGrpSpPr>
          <p:grpSpPr bwMode="auto">
            <a:xfrm>
              <a:off x="3555" y="1608"/>
              <a:ext cx="696" cy="279"/>
              <a:chOff x="2792" y="7004"/>
              <a:chExt cx="560" cy="403"/>
            </a:xfrm>
          </p:grpSpPr>
          <p:sp>
            <p:nvSpPr>
              <p:cNvPr id="11388" name="Rectangle 212"/>
              <p:cNvSpPr>
                <a:spLocks noChangeArrowheads="1"/>
              </p:cNvSpPr>
              <p:nvPr/>
            </p:nvSpPr>
            <p:spPr bwMode="auto">
              <a:xfrm>
                <a:off x="2820" y="7004"/>
                <a:ext cx="504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dash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_tradnl" altLang="es-MX" sz="1600" b="1">
                    <a:latin typeface="Arial" panose="020B0604020202020204" pitchFamily="34" charset="0"/>
                    <a:cs typeface="Arial" panose="020B0604020202020204" pitchFamily="34" charset="0"/>
                  </a:rPr>
                  <a:t>x</a:t>
                </a:r>
                <a:endParaRPr lang="es-ES_tradnl" altLang="es-MX" sz="1400" b="1">
                  <a:latin typeface="Arial Black" panose="020B0A04020102020204" pitchFamily="34" charset="0"/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ES_tradnl" altLang="es-MX" b="1"/>
              </a:p>
            </p:txBody>
          </p:sp>
          <p:sp>
            <p:nvSpPr>
              <p:cNvPr id="11389" name="Rectangle 213"/>
              <p:cNvSpPr>
                <a:spLocks noChangeArrowheads="1"/>
              </p:cNvSpPr>
              <p:nvPr/>
            </p:nvSpPr>
            <p:spPr bwMode="auto">
              <a:xfrm>
                <a:off x="2792" y="7004"/>
                <a:ext cx="560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MX" altLang="es-MX" sz="2400"/>
              </a:p>
            </p:txBody>
          </p:sp>
        </p:grpSp>
        <p:grpSp>
          <p:nvGrpSpPr>
            <p:cNvPr id="11286" name="Group 214"/>
            <p:cNvGrpSpPr>
              <a:grpSpLocks/>
            </p:cNvGrpSpPr>
            <p:nvPr/>
          </p:nvGrpSpPr>
          <p:grpSpPr bwMode="auto">
            <a:xfrm>
              <a:off x="4251" y="1608"/>
              <a:ext cx="695" cy="279"/>
              <a:chOff x="3352" y="7004"/>
              <a:chExt cx="560" cy="403"/>
            </a:xfrm>
          </p:grpSpPr>
          <p:sp>
            <p:nvSpPr>
              <p:cNvPr id="11386" name="Rectangle 215"/>
              <p:cNvSpPr>
                <a:spLocks noChangeArrowheads="1"/>
              </p:cNvSpPr>
              <p:nvPr/>
            </p:nvSpPr>
            <p:spPr bwMode="auto">
              <a:xfrm>
                <a:off x="3380" y="7004"/>
                <a:ext cx="504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dash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_tradnl" altLang="es-MX" sz="1600" b="1">
                    <a:latin typeface="Arial" panose="020B0604020202020204" pitchFamily="34" charset="0"/>
                    <a:cs typeface="Arial" panose="020B0604020202020204" pitchFamily="34" charset="0"/>
                  </a:rPr>
                  <a:t>x</a:t>
                </a:r>
                <a:endParaRPr lang="es-ES_tradnl" altLang="es-MX" sz="1400" b="1">
                  <a:latin typeface="Arial Black" panose="020B0A04020102020204" pitchFamily="34" charset="0"/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ES_tradnl" altLang="es-MX" b="1"/>
              </a:p>
            </p:txBody>
          </p:sp>
          <p:sp>
            <p:nvSpPr>
              <p:cNvPr id="11387" name="Rectangle 216"/>
              <p:cNvSpPr>
                <a:spLocks noChangeArrowheads="1"/>
              </p:cNvSpPr>
              <p:nvPr/>
            </p:nvSpPr>
            <p:spPr bwMode="auto">
              <a:xfrm>
                <a:off x="3352" y="7004"/>
                <a:ext cx="560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MX" altLang="es-MX" sz="2400"/>
              </a:p>
            </p:txBody>
          </p:sp>
        </p:grpSp>
        <p:grpSp>
          <p:nvGrpSpPr>
            <p:cNvPr id="11287" name="Group 217"/>
            <p:cNvGrpSpPr>
              <a:grpSpLocks/>
            </p:cNvGrpSpPr>
            <p:nvPr/>
          </p:nvGrpSpPr>
          <p:grpSpPr bwMode="auto">
            <a:xfrm>
              <a:off x="4946" y="1608"/>
              <a:ext cx="701" cy="279"/>
              <a:chOff x="3912" y="7004"/>
              <a:chExt cx="564" cy="403"/>
            </a:xfrm>
          </p:grpSpPr>
          <p:sp>
            <p:nvSpPr>
              <p:cNvPr id="11384" name="Rectangle 218"/>
              <p:cNvSpPr>
                <a:spLocks noChangeArrowheads="1"/>
              </p:cNvSpPr>
              <p:nvPr/>
            </p:nvSpPr>
            <p:spPr bwMode="auto">
              <a:xfrm>
                <a:off x="3940" y="7004"/>
                <a:ext cx="508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dash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_tradnl" altLang="es-MX" sz="1400" b="1">
                    <a:cs typeface="Times New Roman" panose="02020603050405020304" pitchFamily="18" charset="0"/>
                  </a:rPr>
                  <a:t> </a:t>
                </a: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ES_tradnl" altLang="es-MX" b="1"/>
              </a:p>
            </p:txBody>
          </p:sp>
          <p:sp>
            <p:nvSpPr>
              <p:cNvPr id="11385" name="Rectangle 219"/>
              <p:cNvSpPr>
                <a:spLocks noChangeArrowheads="1"/>
              </p:cNvSpPr>
              <p:nvPr/>
            </p:nvSpPr>
            <p:spPr bwMode="auto">
              <a:xfrm>
                <a:off x="3912" y="7004"/>
                <a:ext cx="564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MX" altLang="es-MX" sz="2400"/>
              </a:p>
            </p:txBody>
          </p:sp>
        </p:grpSp>
        <p:grpSp>
          <p:nvGrpSpPr>
            <p:cNvPr id="11288" name="Group 220"/>
            <p:cNvGrpSpPr>
              <a:grpSpLocks/>
            </p:cNvGrpSpPr>
            <p:nvPr/>
          </p:nvGrpSpPr>
          <p:grpSpPr bwMode="auto">
            <a:xfrm>
              <a:off x="86" y="1887"/>
              <a:ext cx="3469" cy="278"/>
              <a:chOff x="0" y="7407"/>
              <a:chExt cx="2792" cy="403"/>
            </a:xfrm>
          </p:grpSpPr>
          <p:sp>
            <p:nvSpPr>
              <p:cNvPr id="11382" name="Rectangle 221"/>
              <p:cNvSpPr>
                <a:spLocks noChangeArrowheads="1"/>
              </p:cNvSpPr>
              <p:nvPr/>
            </p:nvSpPr>
            <p:spPr bwMode="auto">
              <a:xfrm>
                <a:off x="28" y="7407"/>
                <a:ext cx="2736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dash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_tradnl" altLang="es-MX" sz="1500" b="1">
                    <a:latin typeface="Arial" panose="020B0604020202020204" pitchFamily="34" charset="0"/>
                    <a:cs typeface="Arial" panose="020B0604020202020204" pitchFamily="34" charset="0"/>
                  </a:rPr>
                  <a:t>Auditoría (interna o externa)</a:t>
                </a:r>
                <a:endParaRPr lang="es-ES_tradnl" altLang="es-MX" sz="1400" b="1">
                  <a:latin typeface="Arial Black" panose="020B0A04020102020204" pitchFamily="34" charset="0"/>
                  <a:cs typeface="Times New Roman" panose="02020603050405020304" pitchFamily="18" charset="0"/>
                </a:endParaRPr>
              </a:p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ES_tradnl" altLang="es-MX" b="1"/>
              </a:p>
            </p:txBody>
          </p:sp>
          <p:sp>
            <p:nvSpPr>
              <p:cNvPr id="11383" name="Rectangle 222"/>
              <p:cNvSpPr>
                <a:spLocks noChangeArrowheads="1"/>
              </p:cNvSpPr>
              <p:nvPr/>
            </p:nvSpPr>
            <p:spPr bwMode="auto">
              <a:xfrm>
                <a:off x="0" y="7407"/>
                <a:ext cx="2792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MX" altLang="es-MX" sz="2400"/>
              </a:p>
            </p:txBody>
          </p:sp>
        </p:grpSp>
        <p:grpSp>
          <p:nvGrpSpPr>
            <p:cNvPr id="11289" name="Group 223"/>
            <p:cNvGrpSpPr>
              <a:grpSpLocks/>
            </p:cNvGrpSpPr>
            <p:nvPr/>
          </p:nvGrpSpPr>
          <p:grpSpPr bwMode="auto">
            <a:xfrm>
              <a:off x="3555" y="1887"/>
              <a:ext cx="696" cy="278"/>
              <a:chOff x="2792" y="7407"/>
              <a:chExt cx="560" cy="403"/>
            </a:xfrm>
          </p:grpSpPr>
          <p:sp>
            <p:nvSpPr>
              <p:cNvPr id="11380" name="Rectangle 224"/>
              <p:cNvSpPr>
                <a:spLocks noChangeArrowheads="1"/>
              </p:cNvSpPr>
              <p:nvPr/>
            </p:nvSpPr>
            <p:spPr bwMode="auto">
              <a:xfrm>
                <a:off x="2820" y="7407"/>
                <a:ext cx="504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dash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_tradnl" altLang="es-MX" sz="1400" b="1">
                    <a:cs typeface="Times New Roman" panose="02020603050405020304" pitchFamily="18" charset="0"/>
                  </a:rPr>
                  <a:t> </a:t>
                </a: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ES_tradnl" altLang="es-MX" b="1"/>
              </a:p>
            </p:txBody>
          </p:sp>
          <p:sp>
            <p:nvSpPr>
              <p:cNvPr id="11381" name="Rectangle 225"/>
              <p:cNvSpPr>
                <a:spLocks noChangeArrowheads="1"/>
              </p:cNvSpPr>
              <p:nvPr/>
            </p:nvSpPr>
            <p:spPr bwMode="auto">
              <a:xfrm>
                <a:off x="2792" y="7407"/>
                <a:ext cx="560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MX" altLang="es-MX" sz="2400"/>
              </a:p>
            </p:txBody>
          </p:sp>
        </p:grpSp>
        <p:grpSp>
          <p:nvGrpSpPr>
            <p:cNvPr id="11290" name="Group 226"/>
            <p:cNvGrpSpPr>
              <a:grpSpLocks/>
            </p:cNvGrpSpPr>
            <p:nvPr/>
          </p:nvGrpSpPr>
          <p:grpSpPr bwMode="auto">
            <a:xfrm>
              <a:off x="4251" y="1887"/>
              <a:ext cx="695" cy="278"/>
              <a:chOff x="3352" y="7407"/>
              <a:chExt cx="560" cy="403"/>
            </a:xfrm>
          </p:grpSpPr>
          <p:sp>
            <p:nvSpPr>
              <p:cNvPr id="11378" name="Rectangle 227"/>
              <p:cNvSpPr>
                <a:spLocks noChangeArrowheads="1"/>
              </p:cNvSpPr>
              <p:nvPr/>
            </p:nvSpPr>
            <p:spPr bwMode="auto">
              <a:xfrm>
                <a:off x="3380" y="7407"/>
                <a:ext cx="504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dash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_tradnl" altLang="es-MX" sz="1600" b="1">
                    <a:latin typeface="Arial" panose="020B0604020202020204" pitchFamily="34" charset="0"/>
                    <a:cs typeface="Arial" panose="020B0604020202020204" pitchFamily="34" charset="0"/>
                  </a:rPr>
                  <a:t>x</a:t>
                </a:r>
                <a:endParaRPr lang="es-ES_tradnl" altLang="es-MX" sz="1400" b="1">
                  <a:latin typeface="Arial Black" panose="020B0A04020102020204" pitchFamily="34" charset="0"/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ES_tradnl" altLang="es-MX" b="1"/>
              </a:p>
            </p:txBody>
          </p:sp>
          <p:sp>
            <p:nvSpPr>
              <p:cNvPr id="11379" name="Rectangle 228"/>
              <p:cNvSpPr>
                <a:spLocks noChangeArrowheads="1"/>
              </p:cNvSpPr>
              <p:nvPr/>
            </p:nvSpPr>
            <p:spPr bwMode="auto">
              <a:xfrm>
                <a:off x="3352" y="7407"/>
                <a:ext cx="560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MX" altLang="es-MX" sz="2400"/>
              </a:p>
            </p:txBody>
          </p:sp>
        </p:grpSp>
        <p:grpSp>
          <p:nvGrpSpPr>
            <p:cNvPr id="11291" name="Group 229"/>
            <p:cNvGrpSpPr>
              <a:grpSpLocks/>
            </p:cNvGrpSpPr>
            <p:nvPr/>
          </p:nvGrpSpPr>
          <p:grpSpPr bwMode="auto">
            <a:xfrm>
              <a:off x="4946" y="1887"/>
              <a:ext cx="701" cy="278"/>
              <a:chOff x="3912" y="7407"/>
              <a:chExt cx="564" cy="403"/>
            </a:xfrm>
          </p:grpSpPr>
          <p:sp>
            <p:nvSpPr>
              <p:cNvPr id="11376" name="Rectangle 230"/>
              <p:cNvSpPr>
                <a:spLocks noChangeArrowheads="1"/>
              </p:cNvSpPr>
              <p:nvPr/>
            </p:nvSpPr>
            <p:spPr bwMode="auto">
              <a:xfrm>
                <a:off x="3940" y="7407"/>
                <a:ext cx="508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dash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_tradnl" altLang="es-MX" sz="1400" b="1">
                    <a:cs typeface="Times New Roman" panose="02020603050405020304" pitchFamily="18" charset="0"/>
                  </a:rPr>
                  <a:t> </a:t>
                </a: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ES_tradnl" altLang="es-MX" b="1"/>
              </a:p>
            </p:txBody>
          </p:sp>
          <p:sp>
            <p:nvSpPr>
              <p:cNvPr id="11377" name="Rectangle 231"/>
              <p:cNvSpPr>
                <a:spLocks noChangeArrowheads="1"/>
              </p:cNvSpPr>
              <p:nvPr/>
            </p:nvSpPr>
            <p:spPr bwMode="auto">
              <a:xfrm>
                <a:off x="3912" y="7407"/>
                <a:ext cx="564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MX" altLang="es-MX" sz="2400"/>
              </a:p>
            </p:txBody>
          </p:sp>
        </p:grpSp>
        <p:grpSp>
          <p:nvGrpSpPr>
            <p:cNvPr id="11292" name="Group 232"/>
            <p:cNvGrpSpPr>
              <a:grpSpLocks/>
            </p:cNvGrpSpPr>
            <p:nvPr/>
          </p:nvGrpSpPr>
          <p:grpSpPr bwMode="auto">
            <a:xfrm>
              <a:off x="86" y="2165"/>
              <a:ext cx="3469" cy="277"/>
              <a:chOff x="0" y="7810"/>
              <a:chExt cx="2792" cy="403"/>
            </a:xfrm>
          </p:grpSpPr>
          <p:sp>
            <p:nvSpPr>
              <p:cNvPr id="11374" name="Rectangle 233"/>
              <p:cNvSpPr>
                <a:spLocks noChangeArrowheads="1"/>
              </p:cNvSpPr>
              <p:nvPr/>
            </p:nvSpPr>
            <p:spPr bwMode="auto">
              <a:xfrm>
                <a:off x="28" y="7810"/>
                <a:ext cx="2736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dash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_tradnl" altLang="es-MX" sz="1500" b="1">
                    <a:latin typeface="Arial" panose="020B0604020202020204" pitchFamily="34" charset="0"/>
                    <a:cs typeface="Arial" panose="020B0604020202020204" pitchFamily="34" charset="0"/>
                  </a:rPr>
                  <a:t>Comparación.</a:t>
                </a:r>
                <a:endParaRPr lang="es-ES_tradnl" altLang="es-MX" sz="1400" b="1">
                  <a:latin typeface="Arial Black" panose="020B0A04020102020204" pitchFamily="34" charset="0"/>
                  <a:cs typeface="Times New Roman" panose="02020603050405020304" pitchFamily="18" charset="0"/>
                </a:endParaRPr>
              </a:p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ES_tradnl" altLang="es-MX" b="1"/>
              </a:p>
            </p:txBody>
          </p:sp>
          <p:sp>
            <p:nvSpPr>
              <p:cNvPr id="11375" name="Rectangle 234"/>
              <p:cNvSpPr>
                <a:spLocks noChangeArrowheads="1"/>
              </p:cNvSpPr>
              <p:nvPr/>
            </p:nvSpPr>
            <p:spPr bwMode="auto">
              <a:xfrm>
                <a:off x="0" y="7810"/>
                <a:ext cx="2792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MX" altLang="es-MX" sz="2400"/>
              </a:p>
            </p:txBody>
          </p:sp>
        </p:grpSp>
        <p:grpSp>
          <p:nvGrpSpPr>
            <p:cNvPr id="11293" name="Group 235"/>
            <p:cNvGrpSpPr>
              <a:grpSpLocks/>
            </p:cNvGrpSpPr>
            <p:nvPr/>
          </p:nvGrpSpPr>
          <p:grpSpPr bwMode="auto">
            <a:xfrm>
              <a:off x="3555" y="2165"/>
              <a:ext cx="696" cy="277"/>
              <a:chOff x="2792" y="7810"/>
              <a:chExt cx="560" cy="403"/>
            </a:xfrm>
          </p:grpSpPr>
          <p:sp>
            <p:nvSpPr>
              <p:cNvPr id="11372" name="Rectangle 236"/>
              <p:cNvSpPr>
                <a:spLocks noChangeArrowheads="1"/>
              </p:cNvSpPr>
              <p:nvPr/>
            </p:nvSpPr>
            <p:spPr bwMode="auto">
              <a:xfrm>
                <a:off x="2820" y="7810"/>
                <a:ext cx="504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dash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_tradnl" altLang="es-MX" sz="1400" b="1">
                    <a:cs typeface="Times New Roman" panose="02020603050405020304" pitchFamily="18" charset="0"/>
                  </a:rPr>
                  <a:t> </a:t>
                </a: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ES_tradnl" altLang="es-MX" b="1"/>
              </a:p>
            </p:txBody>
          </p:sp>
          <p:sp>
            <p:nvSpPr>
              <p:cNvPr id="11373" name="Rectangle 237"/>
              <p:cNvSpPr>
                <a:spLocks noChangeArrowheads="1"/>
              </p:cNvSpPr>
              <p:nvPr/>
            </p:nvSpPr>
            <p:spPr bwMode="auto">
              <a:xfrm>
                <a:off x="2792" y="7810"/>
                <a:ext cx="560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MX" altLang="es-MX" sz="2400"/>
              </a:p>
            </p:txBody>
          </p:sp>
        </p:grpSp>
        <p:grpSp>
          <p:nvGrpSpPr>
            <p:cNvPr id="11294" name="Group 238"/>
            <p:cNvGrpSpPr>
              <a:grpSpLocks/>
            </p:cNvGrpSpPr>
            <p:nvPr/>
          </p:nvGrpSpPr>
          <p:grpSpPr bwMode="auto">
            <a:xfrm>
              <a:off x="4251" y="2165"/>
              <a:ext cx="695" cy="277"/>
              <a:chOff x="3352" y="7810"/>
              <a:chExt cx="560" cy="403"/>
            </a:xfrm>
          </p:grpSpPr>
          <p:sp>
            <p:nvSpPr>
              <p:cNvPr id="11370" name="Rectangle 239"/>
              <p:cNvSpPr>
                <a:spLocks noChangeArrowheads="1"/>
              </p:cNvSpPr>
              <p:nvPr/>
            </p:nvSpPr>
            <p:spPr bwMode="auto">
              <a:xfrm>
                <a:off x="3380" y="7810"/>
                <a:ext cx="504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dash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_tradnl" altLang="es-MX" sz="1600" b="1">
                    <a:latin typeface="Arial" panose="020B0604020202020204" pitchFamily="34" charset="0"/>
                    <a:cs typeface="Arial" panose="020B0604020202020204" pitchFamily="34" charset="0"/>
                  </a:rPr>
                  <a:t>x</a:t>
                </a:r>
                <a:endParaRPr lang="es-ES_tradnl" altLang="es-MX" sz="1400" b="1">
                  <a:latin typeface="Arial Black" panose="020B0A04020102020204" pitchFamily="34" charset="0"/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ES_tradnl" altLang="es-MX" b="1"/>
              </a:p>
            </p:txBody>
          </p:sp>
          <p:sp>
            <p:nvSpPr>
              <p:cNvPr id="11371" name="Rectangle 240"/>
              <p:cNvSpPr>
                <a:spLocks noChangeArrowheads="1"/>
              </p:cNvSpPr>
              <p:nvPr/>
            </p:nvSpPr>
            <p:spPr bwMode="auto">
              <a:xfrm>
                <a:off x="3352" y="7810"/>
                <a:ext cx="560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MX" altLang="es-MX" sz="2400"/>
              </a:p>
            </p:txBody>
          </p:sp>
        </p:grpSp>
        <p:grpSp>
          <p:nvGrpSpPr>
            <p:cNvPr id="11295" name="Group 241"/>
            <p:cNvGrpSpPr>
              <a:grpSpLocks/>
            </p:cNvGrpSpPr>
            <p:nvPr/>
          </p:nvGrpSpPr>
          <p:grpSpPr bwMode="auto">
            <a:xfrm>
              <a:off x="4946" y="2165"/>
              <a:ext cx="701" cy="277"/>
              <a:chOff x="3912" y="7810"/>
              <a:chExt cx="564" cy="403"/>
            </a:xfrm>
          </p:grpSpPr>
          <p:sp>
            <p:nvSpPr>
              <p:cNvPr id="11368" name="Rectangle 242"/>
              <p:cNvSpPr>
                <a:spLocks noChangeArrowheads="1"/>
              </p:cNvSpPr>
              <p:nvPr/>
            </p:nvSpPr>
            <p:spPr bwMode="auto">
              <a:xfrm>
                <a:off x="3940" y="7810"/>
                <a:ext cx="508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dash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_tradnl" altLang="es-MX" sz="1600" b="1">
                    <a:latin typeface="Arial" panose="020B0604020202020204" pitchFamily="34" charset="0"/>
                    <a:cs typeface="Arial" panose="020B0604020202020204" pitchFamily="34" charset="0"/>
                  </a:rPr>
                  <a:t>x</a:t>
                </a:r>
                <a:endParaRPr lang="es-ES_tradnl" altLang="es-MX" b="1"/>
              </a:p>
            </p:txBody>
          </p:sp>
          <p:sp>
            <p:nvSpPr>
              <p:cNvPr id="11369" name="Rectangle 243"/>
              <p:cNvSpPr>
                <a:spLocks noChangeArrowheads="1"/>
              </p:cNvSpPr>
              <p:nvPr/>
            </p:nvSpPr>
            <p:spPr bwMode="auto">
              <a:xfrm>
                <a:off x="3912" y="7810"/>
                <a:ext cx="564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MX" altLang="es-MX" sz="2400"/>
              </a:p>
            </p:txBody>
          </p:sp>
        </p:grpSp>
        <p:grpSp>
          <p:nvGrpSpPr>
            <p:cNvPr id="11296" name="Group 244"/>
            <p:cNvGrpSpPr>
              <a:grpSpLocks/>
            </p:cNvGrpSpPr>
            <p:nvPr/>
          </p:nvGrpSpPr>
          <p:grpSpPr bwMode="auto">
            <a:xfrm>
              <a:off x="86" y="2442"/>
              <a:ext cx="3469" cy="278"/>
              <a:chOff x="0" y="8213"/>
              <a:chExt cx="2792" cy="403"/>
            </a:xfrm>
          </p:grpSpPr>
          <p:sp>
            <p:nvSpPr>
              <p:cNvPr id="11366" name="Rectangle 245"/>
              <p:cNvSpPr>
                <a:spLocks noChangeArrowheads="1"/>
              </p:cNvSpPr>
              <p:nvPr/>
            </p:nvSpPr>
            <p:spPr bwMode="auto">
              <a:xfrm>
                <a:off x="28" y="8213"/>
                <a:ext cx="2736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dash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_tradnl" altLang="es-MX" sz="1500" b="1">
                    <a:latin typeface="Arial" panose="020B0604020202020204" pitchFamily="34" charset="0"/>
                    <a:cs typeface="Arial" panose="020B0604020202020204" pitchFamily="34" charset="0"/>
                  </a:rPr>
                  <a:t>Conciliación.</a:t>
                </a:r>
                <a:endParaRPr lang="es-ES_tradnl" altLang="es-MX" sz="1400" b="1">
                  <a:latin typeface="Arial Black" panose="020B0A04020102020204" pitchFamily="34" charset="0"/>
                  <a:cs typeface="Times New Roman" panose="02020603050405020304" pitchFamily="18" charset="0"/>
                </a:endParaRPr>
              </a:p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ES_tradnl" altLang="es-MX" b="1"/>
              </a:p>
            </p:txBody>
          </p:sp>
          <p:sp>
            <p:nvSpPr>
              <p:cNvPr id="11367" name="Rectangle 246"/>
              <p:cNvSpPr>
                <a:spLocks noChangeArrowheads="1"/>
              </p:cNvSpPr>
              <p:nvPr/>
            </p:nvSpPr>
            <p:spPr bwMode="auto">
              <a:xfrm>
                <a:off x="0" y="8213"/>
                <a:ext cx="2792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MX" altLang="es-MX" sz="2400"/>
              </a:p>
            </p:txBody>
          </p:sp>
        </p:grpSp>
        <p:grpSp>
          <p:nvGrpSpPr>
            <p:cNvPr id="11297" name="Group 247"/>
            <p:cNvGrpSpPr>
              <a:grpSpLocks/>
            </p:cNvGrpSpPr>
            <p:nvPr/>
          </p:nvGrpSpPr>
          <p:grpSpPr bwMode="auto">
            <a:xfrm>
              <a:off x="3555" y="2442"/>
              <a:ext cx="696" cy="278"/>
              <a:chOff x="2792" y="8213"/>
              <a:chExt cx="560" cy="403"/>
            </a:xfrm>
          </p:grpSpPr>
          <p:sp>
            <p:nvSpPr>
              <p:cNvPr id="11364" name="Rectangle 248"/>
              <p:cNvSpPr>
                <a:spLocks noChangeArrowheads="1"/>
              </p:cNvSpPr>
              <p:nvPr/>
            </p:nvSpPr>
            <p:spPr bwMode="auto">
              <a:xfrm>
                <a:off x="2820" y="8213"/>
                <a:ext cx="504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dash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_tradnl" altLang="es-MX" sz="1400" b="1">
                    <a:cs typeface="Times New Roman" panose="02020603050405020304" pitchFamily="18" charset="0"/>
                  </a:rPr>
                  <a:t> </a:t>
                </a: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ES_tradnl" altLang="es-MX" b="1"/>
              </a:p>
            </p:txBody>
          </p:sp>
          <p:sp>
            <p:nvSpPr>
              <p:cNvPr id="11365" name="Rectangle 249"/>
              <p:cNvSpPr>
                <a:spLocks noChangeArrowheads="1"/>
              </p:cNvSpPr>
              <p:nvPr/>
            </p:nvSpPr>
            <p:spPr bwMode="auto">
              <a:xfrm>
                <a:off x="2792" y="8213"/>
                <a:ext cx="560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MX" altLang="es-MX" sz="2400"/>
              </a:p>
            </p:txBody>
          </p:sp>
        </p:grpSp>
        <p:grpSp>
          <p:nvGrpSpPr>
            <p:cNvPr id="11298" name="Group 250"/>
            <p:cNvGrpSpPr>
              <a:grpSpLocks/>
            </p:cNvGrpSpPr>
            <p:nvPr/>
          </p:nvGrpSpPr>
          <p:grpSpPr bwMode="auto">
            <a:xfrm>
              <a:off x="4251" y="2442"/>
              <a:ext cx="695" cy="278"/>
              <a:chOff x="3352" y="8213"/>
              <a:chExt cx="560" cy="403"/>
            </a:xfrm>
          </p:grpSpPr>
          <p:sp>
            <p:nvSpPr>
              <p:cNvPr id="11362" name="Rectangle 251"/>
              <p:cNvSpPr>
                <a:spLocks noChangeArrowheads="1"/>
              </p:cNvSpPr>
              <p:nvPr/>
            </p:nvSpPr>
            <p:spPr bwMode="auto">
              <a:xfrm>
                <a:off x="3380" y="8213"/>
                <a:ext cx="504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dash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_tradnl" altLang="es-MX" sz="1600" b="1">
                    <a:latin typeface="Arial" panose="020B0604020202020204" pitchFamily="34" charset="0"/>
                    <a:cs typeface="Arial" panose="020B0604020202020204" pitchFamily="34" charset="0"/>
                  </a:rPr>
                  <a:t>x</a:t>
                </a:r>
                <a:endParaRPr lang="es-ES_tradnl" altLang="es-MX" sz="1400" b="1">
                  <a:latin typeface="Arial Black" panose="020B0A04020102020204" pitchFamily="34" charset="0"/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ES_tradnl" altLang="es-MX" b="1"/>
              </a:p>
            </p:txBody>
          </p:sp>
          <p:sp>
            <p:nvSpPr>
              <p:cNvPr id="11363" name="Rectangle 252"/>
              <p:cNvSpPr>
                <a:spLocks noChangeArrowheads="1"/>
              </p:cNvSpPr>
              <p:nvPr/>
            </p:nvSpPr>
            <p:spPr bwMode="auto">
              <a:xfrm>
                <a:off x="3352" y="8213"/>
                <a:ext cx="560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MX" altLang="es-MX" sz="2400"/>
              </a:p>
            </p:txBody>
          </p:sp>
        </p:grpSp>
        <p:grpSp>
          <p:nvGrpSpPr>
            <p:cNvPr id="11299" name="Group 253"/>
            <p:cNvGrpSpPr>
              <a:grpSpLocks/>
            </p:cNvGrpSpPr>
            <p:nvPr/>
          </p:nvGrpSpPr>
          <p:grpSpPr bwMode="auto">
            <a:xfrm>
              <a:off x="4946" y="2442"/>
              <a:ext cx="701" cy="278"/>
              <a:chOff x="3912" y="8213"/>
              <a:chExt cx="564" cy="403"/>
            </a:xfrm>
          </p:grpSpPr>
          <p:sp>
            <p:nvSpPr>
              <p:cNvPr id="11360" name="Rectangle 254"/>
              <p:cNvSpPr>
                <a:spLocks noChangeArrowheads="1"/>
              </p:cNvSpPr>
              <p:nvPr/>
            </p:nvSpPr>
            <p:spPr bwMode="auto">
              <a:xfrm>
                <a:off x="3940" y="8213"/>
                <a:ext cx="508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dash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_tradnl" altLang="es-MX" sz="1600" b="1">
                    <a:latin typeface="Arial" panose="020B0604020202020204" pitchFamily="34" charset="0"/>
                    <a:cs typeface="Arial" panose="020B0604020202020204" pitchFamily="34" charset="0"/>
                  </a:rPr>
                  <a:t>x</a:t>
                </a:r>
                <a:endParaRPr lang="es-ES_tradnl" altLang="es-MX" b="1"/>
              </a:p>
            </p:txBody>
          </p:sp>
          <p:sp>
            <p:nvSpPr>
              <p:cNvPr id="11361" name="Rectangle 255"/>
              <p:cNvSpPr>
                <a:spLocks noChangeArrowheads="1"/>
              </p:cNvSpPr>
              <p:nvPr/>
            </p:nvSpPr>
            <p:spPr bwMode="auto">
              <a:xfrm>
                <a:off x="3912" y="8213"/>
                <a:ext cx="564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MX" altLang="es-MX" sz="2400"/>
              </a:p>
            </p:txBody>
          </p:sp>
        </p:grpSp>
        <p:grpSp>
          <p:nvGrpSpPr>
            <p:cNvPr id="11300" name="Group 256"/>
            <p:cNvGrpSpPr>
              <a:grpSpLocks/>
            </p:cNvGrpSpPr>
            <p:nvPr/>
          </p:nvGrpSpPr>
          <p:grpSpPr bwMode="auto">
            <a:xfrm>
              <a:off x="86" y="2720"/>
              <a:ext cx="3469" cy="278"/>
              <a:chOff x="0" y="8616"/>
              <a:chExt cx="2792" cy="403"/>
            </a:xfrm>
          </p:grpSpPr>
          <p:sp>
            <p:nvSpPr>
              <p:cNvPr id="11358" name="Rectangle 257"/>
              <p:cNvSpPr>
                <a:spLocks noChangeArrowheads="1"/>
              </p:cNvSpPr>
              <p:nvPr/>
            </p:nvSpPr>
            <p:spPr bwMode="auto">
              <a:xfrm>
                <a:off x="28" y="8616"/>
                <a:ext cx="2736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dash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_tradnl" altLang="es-MX" sz="1500" b="1">
                    <a:latin typeface="Arial" panose="020B0604020202020204" pitchFamily="34" charset="0"/>
                    <a:cs typeface="Arial" panose="020B0604020202020204" pitchFamily="34" charset="0"/>
                  </a:rPr>
                  <a:t>Evaluación de resultados o desempeño.</a:t>
                </a:r>
                <a:endParaRPr lang="es-ES_tradnl" altLang="es-MX" sz="1400" b="1">
                  <a:latin typeface="Arial Black" panose="020B0A04020102020204" pitchFamily="34" charset="0"/>
                  <a:cs typeface="Times New Roman" panose="02020603050405020304" pitchFamily="18" charset="0"/>
                </a:endParaRPr>
              </a:p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ES_tradnl" altLang="es-MX" b="1"/>
              </a:p>
            </p:txBody>
          </p:sp>
          <p:sp>
            <p:nvSpPr>
              <p:cNvPr id="11359" name="Rectangle 258"/>
              <p:cNvSpPr>
                <a:spLocks noChangeArrowheads="1"/>
              </p:cNvSpPr>
              <p:nvPr/>
            </p:nvSpPr>
            <p:spPr bwMode="auto">
              <a:xfrm>
                <a:off x="0" y="8616"/>
                <a:ext cx="2792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MX" altLang="es-MX" sz="2400"/>
              </a:p>
            </p:txBody>
          </p:sp>
        </p:grpSp>
        <p:grpSp>
          <p:nvGrpSpPr>
            <p:cNvPr id="11301" name="Group 259"/>
            <p:cNvGrpSpPr>
              <a:grpSpLocks/>
            </p:cNvGrpSpPr>
            <p:nvPr/>
          </p:nvGrpSpPr>
          <p:grpSpPr bwMode="auto">
            <a:xfrm>
              <a:off x="3555" y="2720"/>
              <a:ext cx="696" cy="278"/>
              <a:chOff x="2792" y="8616"/>
              <a:chExt cx="560" cy="403"/>
            </a:xfrm>
          </p:grpSpPr>
          <p:sp>
            <p:nvSpPr>
              <p:cNvPr id="11356" name="Rectangle 260"/>
              <p:cNvSpPr>
                <a:spLocks noChangeArrowheads="1"/>
              </p:cNvSpPr>
              <p:nvPr/>
            </p:nvSpPr>
            <p:spPr bwMode="auto">
              <a:xfrm>
                <a:off x="2820" y="8616"/>
                <a:ext cx="504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dash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_tradnl" altLang="es-MX" sz="1400" b="1">
                    <a:cs typeface="Times New Roman" panose="02020603050405020304" pitchFamily="18" charset="0"/>
                  </a:rPr>
                  <a:t> </a:t>
                </a: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ES_tradnl" altLang="es-MX" b="1"/>
              </a:p>
            </p:txBody>
          </p:sp>
          <p:sp>
            <p:nvSpPr>
              <p:cNvPr id="11357" name="Rectangle 261"/>
              <p:cNvSpPr>
                <a:spLocks noChangeArrowheads="1"/>
              </p:cNvSpPr>
              <p:nvPr/>
            </p:nvSpPr>
            <p:spPr bwMode="auto">
              <a:xfrm>
                <a:off x="2792" y="8616"/>
                <a:ext cx="560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MX" altLang="es-MX" sz="2400"/>
              </a:p>
            </p:txBody>
          </p:sp>
        </p:grpSp>
        <p:grpSp>
          <p:nvGrpSpPr>
            <p:cNvPr id="11302" name="Group 262"/>
            <p:cNvGrpSpPr>
              <a:grpSpLocks/>
            </p:cNvGrpSpPr>
            <p:nvPr/>
          </p:nvGrpSpPr>
          <p:grpSpPr bwMode="auto">
            <a:xfrm>
              <a:off x="4251" y="2720"/>
              <a:ext cx="695" cy="278"/>
              <a:chOff x="3352" y="8616"/>
              <a:chExt cx="560" cy="403"/>
            </a:xfrm>
          </p:grpSpPr>
          <p:sp>
            <p:nvSpPr>
              <p:cNvPr id="11354" name="Rectangle 263"/>
              <p:cNvSpPr>
                <a:spLocks noChangeArrowheads="1"/>
              </p:cNvSpPr>
              <p:nvPr/>
            </p:nvSpPr>
            <p:spPr bwMode="auto">
              <a:xfrm>
                <a:off x="3380" y="8616"/>
                <a:ext cx="504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dash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_tradnl" altLang="es-MX" sz="1600" b="1">
                    <a:latin typeface="Arial" panose="020B0604020202020204" pitchFamily="34" charset="0"/>
                    <a:cs typeface="Arial" panose="020B0604020202020204" pitchFamily="34" charset="0"/>
                  </a:rPr>
                  <a:t>x</a:t>
                </a:r>
                <a:endParaRPr lang="es-ES_tradnl" altLang="es-MX" sz="1400" b="1">
                  <a:latin typeface="Arial Black" panose="020B0A04020102020204" pitchFamily="34" charset="0"/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ES_tradnl" altLang="es-MX" b="1"/>
              </a:p>
            </p:txBody>
          </p:sp>
          <p:sp>
            <p:nvSpPr>
              <p:cNvPr id="11355" name="Rectangle 264"/>
              <p:cNvSpPr>
                <a:spLocks noChangeArrowheads="1"/>
              </p:cNvSpPr>
              <p:nvPr/>
            </p:nvSpPr>
            <p:spPr bwMode="auto">
              <a:xfrm>
                <a:off x="3352" y="8616"/>
                <a:ext cx="560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MX" altLang="es-MX" sz="2400"/>
              </a:p>
            </p:txBody>
          </p:sp>
        </p:grpSp>
        <p:grpSp>
          <p:nvGrpSpPr>
            <p:cNvPr id="11303" name="Group 265"/>
            <p:cNvGrpSpPr>
              <a:grpSpLocks/>
            </p:cNvGrpSpPr>
            <p:nvPr/>
          </p:nvGrpSpPr>
          <p:grpSpPr bwMode="auto">
            <a:xfrm>
              <a:off x="4946" y="2720"/>
              <a:ext cx="701" cy="278"/>
              <a:chOff x="3912" y="8616"/>
              <a:chExt cx="564" cy="403"/>
            </a:xfrm>
          </p:grpSpPr>
          <p:sp>
            <p:nvSpPr>
              <p:cNvPr id="11352" name="Rectangle 266"/>
              <p:cNvSpPr>
                <a:spLocks noChangeArrowheads="1"/>
              </p:cNvSpPr>
              <p:nvPr/>
            </p:nvSpPr>
            <p:spPr bwMode="auto">
              <a:xfrm>
                <a:off x="3940" y="8616"/>
                <a:ext cx="508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dash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_tradnl" altLang="es-MX" sz="1600" b="1">
                    <a:latin typeface="Arial" panose="020B0604020202020204" pitchFamily="34" charset="0"/>
                    <a:cs typeface="Arial" panose="020B0604020202020204" pitchFamily="34" charset="0"/>
                  </a:rPr>
                  <a:t>x</a:t>
                </a:r>
                <a:endParaRPr lang="es-ES_tradnl" altLang="es-MX" b="1"/>
              </a:p>
            </p:txBody>
          </p:sp>
          <p:sp>
            <p:nvSpPr>
              <p:cNvPr id="11353" name="Rectangle 267"/>
              <p:cNvSpPr>
                <a:spLocks noChangeArrowheads="1"/>
              </p:cNvSpPr>
              <p:nvPr/>
            </p:nvSpPr>
            <p:spPr bwMode="auto">
              <a:xfrm>
                <a:off x="3912" y="8616"/>
                <a:ext cx="564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MX" altLang="es-MX" sz="2400"/>
              </a:p>
            </p:txBody>
          </p:sp>
        </p:grpSp>
        <p:grpSp>
          <p:nvGrpSpPr>
            <p:cNvPr id="11304" name="Group 268"/>
            <p:cNvGrpSpPr>
              <a:grpSpLocks/>
            </p:cNvGrpSpPr>
            <p:nvPr/>
          </p:nvGrpSpPr>
          <p:grpSpPr bwMode="auto">
            <a:xfrm>
              <a:off x="86" y="2998"/>
              <a:ext cx="3469" cy="279"/>
              <a:chOff x="0" y="9019"/>
              <a:chExt cx="2792" cy="403"/>
            </a:xfrm>
          </p:grpSpPr>
          <p:sp>
            <p:nvSpPr>
              <p:cNvPr id="11350" name="Rectangle 269"/>
              <p:cNvSpPr>
                <a:spLocks noChangeArrowheads="1"/>
              </p:cNvSpPr>
              <p:nvPr/>
            </p:nvSpPr>
            <p:spPr bwMode="auto">
              <a:xfrm>
                <a:off x="28" y="9019"/>
                <a:ext cx="2736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dash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_tradnl" altLang="es-MX" sz="1500" b="1">
                    <a:latin typeface="Arial" panose="020B0604020202020204" pitchFamily="34" charset="0"/>
                    <a:cs typeface="Arial" panose="020B0604020202020204" pitchFamily="34" charset="0"/>
                  </a:rPr>
                  <a:t>Facultades de corrección y aplicación de ajustes.</a:t>
                </a:r>
                <a:endParaRPr lang="es-ES_tradnl" altLang="es-MX" sz="1400" b="1">
                  <a:latin typeface="Arial Black" panose="020B0A04020102020204" pitchFamily="34" charset="0"/>
                  <a:cs typeface="Times New Roman" panose="02020603050405020304" pitchFamily="18" charset="0"/>
                </a:endParaRPr>
              </a:p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ES_tradnl" altLang="es-MX" b="1"/>
              </a:p>
            </p:txBody>
          </p:sp>
          <p:sp>
            <p:nvSpPr>
              <p:cNvPr id="11351" name="Rectangle 270"/>
              <p:cNvSpPr>
                <a:spLocks noChangeArrowheads="1"/>
              </p:cNvSpPr>
              <p:nvPr/>
            </p:nvSpPr>
            <p:spPr bwMode="auto">
              <a:xfrm>
                <a:off x="0" y="9019"/>
                <a:ext cx="2792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MX" altLang="es-MX" sz="2400"/>
              </a:p>
            </p:txBody>
          </p:sp>
        </p:grpSp>
        <p:grpSp>
          <p:nvGrpSpPr>
            <p:cNvPr id="11305" name="Group 271"/>
            <p:cNvGrpSpPr>
              <a:grpSpLocks/>
            </p:cNvGrpSpPr>
            <p:nvPr/>
          </p:nvGrpSpPr>
          <p:grpSpPr bwMode="auto">
            <a:xfrm>
              <a:off x="3555" y="2998"/>
              <a:ext cx="696" cy="279"/>
              <a:chOff x="2792" y="9019"/>
              <a:chExt cx="560" cy="403"/>
            </a:xfrm>
          </p:grpSpPr>
          <p:sp>
            <p:nvSpPr>
              <p:cNvPr id="11348" name="Rectangle 272"/>
              <p:cNvSpPr>
                <a:spLocks noChangeArrowheads="1"/>
              </p:cNvSpPr>
              <p:nvPr/>
            </p:nvSpPr>
            <p:spPr bwMode="auto">
              <a:xfrm>
                <a:off x="2820" y="9019"/>
                <a:ext cx="504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dash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_tradnl" altLang="es-MX" sz="1400" b="1">
                    <a:cs typeface="Times New Roman" panose="02020603050405020304" pitchFamily="18" charset="0"/>
                  </a:rPr>
                  <a:t> </a:t>
                </a: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ES_tradnl" altLang="es-MX" b="1"/>
              </a:p>
            </p:txBody>
          </p:sp>
          <p:sp>
            <p:nvSpPr>
              <p:cNvPr id="11349" name="Rectangle 273"/>
              <p:cNvSpPr>
                <a:spLocks noChangeArrowheads="1"/>
              </p:cNvSpPr>
              <p:nvPr/>
            </p:nvSpPr>
            <p:spPr bwMode="auto">
              <a:xfrm>
                <a:off x="2792" y="9019"/>
                <a:ext cx="560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MX" altLang="es-MX" sz="2400"/>
              </a:p>
            </p:txBody>
          </p:sp>
        </p:grpSp>
        <p:grpSp>
          <p:nvGrpSpPr>
            <p:cNvPr id="11306" name="Group 274"/>
            <p:cNvGrpSpPr>
              <a:grpSpLocks/>
            </p:cNvGrpSpPr>
            <p:nvPr/>
          </p:nvGrpSpPr>
          <p:grpSpPr bwMode="auto">
            <a:xfrm>
              <a:off x="4251" y="2998"/>
              <a:ext cx="695" cy="279"/>
              <a:chOff x="3352" y="9019"/>
              <a:chExt cx="560" cy="403"/>
            </a:xfrm>
          </p:grpSpPr>
          <p:sp>
            <p:nvSpPr>
              <p:cNvPr id="11346" name="Rectangle 275"/>
              <p:cNvSpPr>
                <a:spLocks noChangeArrowheads="1"/>
              </p:cNvSpPr>
              <p:nvPr/>
            </p:nvSpPr>
            <p:spPr bwMode="auto">
              <a:xfrm>
                <a:off x="3380" y="9019"/>
                <a:ext cx="504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dash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_tradnl" altLang="es-MX" sz="1400" b="1">
                    <a:cs typeface="Times New Roman" panose="02020603050405020304" pitchFamily="18" charset="0"/>
                  </a:rPr>
                  <a:t> </a:t>
                </a: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ES_tradnl" altLang="es-MX" b="1"/>
              </a:p>
            </p:txBody>
          </p:sp>
          <p:sp>
            <p:nvSpPr>
              <p:cNvPr id="11347" name="Rectangle 276"/>
              <p:cNvSpPr>
                <a:spLocks noChangeArrowheads="1"/>
              </p:cNvSpPr>
              <p:nvPr/>
            </p:nvSpPr>
            <p:spPr bwMode="auto">
              <a:xfrm>
                <a:off x="3352" y="9019"/>
                <a:ext cx="560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MX" altLang="es-MX" sz="2400"/>
              </a:p>
            </p:txBody>
          </p:sp>
        </p:grpSp>
        <p:grpSp>
          <p:nvGrpSpPr>
            <p:cNvPr id="11307" name="Group 277"/>
            <p:cNvGrpSpPr>
              <a:grpSpLocks/>
            </p:cNvGrpSpPr>
            <p:nvPr/>
          </p:nvGrpSpPr>
          <p:grpSpPr bwMode="auto">
            <a:xfrm>
              <a:off x="4946" y="2998"/>
              <a:ext cx="701" cy="279"/>
              <a:chOff x="3912" y="9019"/>
              <a:chExt cx="564" cy="403"/>
            </a:xfrm>
          </p:grpSpPr>
          <p:sp>
            <p:nvSpPr>
              <p:cNvPr id="11344" name="Rectangle 278"/>
              <p:cNvSpPr>
                <a:spLocks noChangeArrowheads="1"/>
              </p:cNvSpPr>
              <p:nvPr/>
            </p:nvSpPr>
            <p:spPr bwMode="auto">
              <a:xfrm>
                <a:off x="3940" y="9019"/>
                <a:ext cx="508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dash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_tradnl" altLang="es-MX" sz="1600" b="1">
                    <a:latin typeface="Arial" panose="020B0604020202020204" pitchFamily="34" charset="0"/>
                    <a:cs typeface="Arial" panose="020B0604020202020204" pitchFamily="34" charset="0"/>
                  </a:rPr>
                  <a:t>x</a:t>
                </a:r>
                <a:endParaRPr lang="es-ES_tradnl" altLang="es-MX" b="1"/>
              </a:p>
            </p:txBody>
          </p:sp>
          <p:sp>
            <p:nvSpPr>
              <p:cNvPr id="11345" name="Rectangle 279"/>
              <p:cNvSpPr>
                <a:spLocks noChangeArrowheads="1"/>
              </p:cNvSpPr>
              <p:nvPr/>
            </p:nvSpPr>
            <p:spPr bwMode="auto">
              <a:xfrm>
                <a:off x="3912" y="9019"/>
                <a:ext cx="564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MX" altLang="es-MX" sz="2400"/>
              </a:p>
            </p:txBody>
          </p:sp>
        </p:grpSp>
        <p:grpSp>
          <p:nvGrpSpPr>
            <p:cNvPr id="11308" name="Group 280"/>
            <p:cNvGrpSpPr>
              <a:grpSpLocks/>
            </p:cNvGrpSpPr>
            <p:nvPr/>
          </p:nvGrpSpPr>
          <p:grpSpPr bwMode="auto">
            <a:xfrm>
              <a:off x="86" y="3277"/>
              <a:ext cx="3469" cy="276"/>
              <a:chOff x="0" y="9422"/>
              <a:chExt cx="2792" cy="403"/>
            </a:xfrm>
          </p:grpSpPr>
          <p:sp>
            <p:nvSpPr>
              <p:cNvPr id="11342" name="Rectangle 281"/>
              <p:cNvSpPr>
                <a:spLocks noChangeArrowheads="1"/>
              </p:cNvSpPr>
              <p:nvPr/>
            </p:nvSpPr>
            <p:spPr bwMode="auto">
              <a:xfrm>
                <a:off x="28" y="9422"/>
                <a:ext cx="2736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dash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_tradnl" altLang="es-MX" sz="1500" b="1">
                    <a:latin typeface="Arial" panose="020B0604020202020204" pitchFamily="34" charset="0"/>
                    <a:cs typeface="Arial" panose="020B0604020202020204" pitchFamily="34" charset="0"/>
                  </a:rPr>
                  <a:t>Inspección.</a:t>
                </a:r>
                <a:endParaRPr lang="es-ES_tradnl" altLang="es-MX" sz="1400" b="1">
                  <a:latin typeface="Arial Black" panose="020B0A04020102020204" pitchFamily="34" charset="0"/>
                  <a:cs typeface="Times New Roman" panose="02020603050405020304" pitchFamily="18" charset="0"/>
                </a:endParaRPr>
              </a:p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ES_tradnl" altLang="es-MX" b="1"/>
              </a:p>
            </p:txBody>
          </p:sp>
          <p:sp>
            <p:nvSpPr>
              <p:cNvPr id="11343" name="Rectangle 282"/>
              <p:cNvSpPr>
                <a:spLocks noChangeArrowheads="1"/>
              </p:cNvSpPr>
              <p:nvPr/>
            </p:nvSpPr>
            <p:spPr bwMode="auto">
              <a:xfrm>
                <a:off x="0" y="9422"/>
                <a:ext cx="2792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MX" altLang="es-MX" sz="2400"/>
              </a:p>
            </p:txBody>
          </p:sp>
        </p:grpSp>
        <p:grpSp>
          <p:nvGrpSpPr>
            <p:cNvPr id="11309" name="Group 283"/>
            <p:cNvGrpSpPr>
              <a:grpSpLocks/>
            </p:cNvGrpSpPr>
            <p:nvPr/>
          </p:nvGrpSpPr>
          <p:grpSpPr bwMode="auto">
            <a:xfrm>
              <a:off x="3555" y="3277"/>
              <a:ext cx="696" cy="276"/>
              <a:chOff x="2792" y="9422"/>
              <a:chExt cx="560" cy="403"/>
            </a:xfrm>
          </p:grpSpPr>
          <p:sp>
            <p:nvSpPr>
              <p:cNvPr id="11340" name="Rectangle 284"/>
              <p:cNvSpPr>
                <a:spLocks noChangeArrowheads="1"/>
              </p:cNvSpPr>
              <p:nvPr/>
            </p:nvSpPr>
            <p:spPr bwMode="auto">
              <a:xfrm>
                <a:off x="2820" y="9422"/>
                <a:ext cx="504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dash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_tradnl" altLang="es-MX" sz="1400" b="1">
                    <a:cs typeface="Times New Roman" panose="02020603050405020304" pitchFamily="18" charset="0"/>
                  </a:rPr>
                  <a:t> </a:t>
                </a: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ES_tradnl" altLang="es-MX" b="1"/>
              </a:p>
            </p:txBody>
          </p:sp>
          <p:sp>
            <p:nvSpPr>
              <p:cNvPr id="11341" name="Rectangle 285"/>
              <p:cNvSpPr>
                <a:spLocks noChangeArrowheads="1"/>
              </p:cNvSpPr>
              <p:nvPr/>
            </p:nvSpPr>
            <p:spPr bwMode="auto">
              <a:xfrm>
                <a:off x="2792" y="9422"/>
                <a:ext cx="560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MX" altLang="es-MX" sz="2400"/>
              </a:p>
            </p:txBody>
          </p:sp>
        </p:grpSp>
        <p:grpSp>
          <p:nvGrpSpPr>
            <p:cNvPr id="11310" name="Group 286"/>
            <p:cNvGrpSpPr>
              <a:grpSpLocks/>
            </p:cNvGrpSpPr>
            <p:nvPr/>
          </p:nvGrpSpPr>
          <p:grpSpPr bwMode="auto">
            <a:xfrm>
              <a:off x="4251" y="3277"/>
              <a:ext cx="695" cy="276"/>
              <a:chOff x="3352" y="9422"/>
              <a:chExt cx="560" cy="403"/>
            </a:xfrm>
          </p:grpSpPr>
          <p:sp>
            <p:nvSpPr>
              <p:cNvPr id="11338" name="Rectangle 287"/>
              <p:cNvSpPr>
                <a:spLocks noChangeArrowheads="1"/>
              </p:cNvSpPr>
              <p:nvPr/>
            </p:nvSpPr>
            <p:spPr bwMode="auto">
              <a:xfrm>
                <a:off x="3380" y="9422"/>
                <a:ext cx="504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dash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_tradnl" altLang="es-MX" sz="1600" b="1">
                    <a:latin typeface="Arial" panose="020B0604020202020204" pitchFamily="34" charset="0"/>
                    <a:cs typeface="Arial" panose="020B0604020202020204" pitchFamily="34" charset="0"/>
                  </a:rPr>
                  <a:t>x</a:t>
                </a:r>
                <a:endParaRPr lang="es-ES_tradnl" altLang="es-MX" sz="1400" b="1">
                  <a:latin typeface="Arial Black" panose="020B0A04020102020204" pitchFamily="34" charset="0"/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ES_tradnl" altLang="es-MX" b="1"/>
              </a:p>
            </p:txBody>
          </p:sp>
          <p:sp>
            <p:nvSpPr>
              <p:cNvPr id="11339" name="Rectangle 288"/>
              <p:cNvSpPr>
                <a:spLocks noChangeArrowheads="1"/>
              </p:cNvSpPr>
              <p:nvPr/>
            </p:nvSpPr>
            <p:spPr bwMode="auto">
              <a:xfrm>
                <a:off x="3352" y="9422"/>
                <a:ext cx="560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MX" altLang="es-MX" sz="2400"/>
              </a:p>
            </p:txBody>
          </p:sp>
        </p:grpSp>
        <p:grpSp>
          <p:nvGrpSpPr>
            <p:cNvPr id="11311" name="Group 289"/>
            <p:cNvGrpSpPr>
              <a:grpSpLocks/>
            </p:cNvGrpSpPr>
            <p:nvPr/>
          </p:nvGrpSpPr>
          <p:grpSpPr bwMode="auto">
            <a:xfrm>
              <a:off x="4946" y="3277"/>
              <a:ext cx="701" cy="276"/>
              <a:chOff x="3912" y="9422"/>
              <a:chExt cx="564" cy="403"/>
            </a:xfrm>
          </p:grpSpPr>
          <p:sp>
            <p:nvSpPr>
              <p:cNvPr id="11336" name="Rectangle 290"/>
              <p:cNvSpPr>
                <a:spLocks noChangeArrowheads="1"/>
              </p:cNvSpPr>
              <p:nvPr/>
            </p:nvSpPr>
            <p:spPr bwMode="auto">
              <a:xfrm>
                <a:off x="3940" y="9422"/>
                <a:ext cx="508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dash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_tradnl" altLang="es-MX" sz="1600" b="1">
                    <a:latin typeface="Arial" panose="020B0604020202020204" pitchFamily="34" charset="0"/>
                    <a:cs typeface="Arial" panose="020B0604020202020204" pitchFamily="34" charset="0"/>
                  </a:rPr>
                  <a:t>x</a:t>
                </a:r>
                <a:endParaRPr lang="es-ES_tradnl" altLang="es-MX" b="1"/>
              </a:p>
            </p:txBody>
          </p:sp>
          <p:sp>
            <p:nvSpPr>
              <p:cNvPr id="11337" name="Rectangle 291"/>
              <p:cNvSpPr>
                <a:spLocks noChangeArrowheads="1"/>
              </p:cNvSpPr>
              <p:nvPr/>
            </p:nvSpPr>
            <p:spPr bwMode="auto">
              <a:xfrm>
                <a:off x="3912" y="9422"/>
                <a:ext cx="564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MX" altLang="es-MX" sz="2400"/>
              </a:p>
            </p:txBody>
          </p:sp>
        </p:grpSp>
        <p:grpSp>
          <p:nvGrpSpPr>
            <p:cNvPr id="11312" name="Group 292"/>
            <p:cNvGrpSpPr>
              <a:grpSpLocks/>
            </p:cNvGrpSpPr>
            <p:nvPr/>
          </p:nvGrpSpPr>
          <p:grpSpPr bwMode="auto">
            <a:xfrm>
              <a:off x="86" y="3553"/>
              <a:ext cx="3469" cy="279"/>
              <a:chOff x="0" y="9825"/>
              <a:chExt cx="2792" cy="403"/>
            </a:xfrm>
          </p:grpSpPr>
          <p:sp>
            <p:nvSpPr>
              <p:cNvPr id="11334" name="Rectangle 293"/>
              <p:cNvSpPr>
                <a:spLocks noChangeArrowheads="1"/>
              </p:cNvSpPr>
              <p:nvPr/>
            </p:nvSpPr>
            <p:spPr bwMode="auto">
              <a:xfrm>
                <a:off x="28" y="9825"/>
                <a:ext cx="2736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dash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_tradnl" altLang="es-MX" sz="1500" b="1">
                    <a:latin typeface="Arial" panose="020B0604020202020204" pitchFamily="34" charset="0"/>
                    <a:cs typeface="Arial" panose="020B0604020202020204" pitchFamily="34" charset="0"/>
                  </a:rPr>
                  <a:t>Supervisión del personal.</a:t>
                </a:r>
                <a:endParaRPr lang="es-ES_tradnl" altLang="es-MX" sz="1400" b="1">
                  <a:latin typeface="Arial Black" panose="020B0A04020102020204" pitchFamily="34" charset="0"/>
                  <a:cs typeface="Times New Roman" panose="02020603050405020304" pitchFamily="18" charset="0"/>
                </a:endParaRPr>
              </a:p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ES_tradnl" altLang="es-MX" b="1"/>
              </a:p>
            </p:txBody>
          </p:sp>
          <p:sp>
            <p:nvSpPr>
              <p:cNvPr id="11335" name="Rectangle 294"/>
              <p:cNvSpPr>
                <a:spLocks noChangeArrowheads="1"/>
              </p:cNvSpPr>
              <p:nvPr/>
            </p:nvSpPr>
            <p:spPr bwMode="auto">
              <a:xfrm>
                <a:off x="0" y="9825"/>
                <a:ext cx="2792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MX" altLang="es-MX" sz="2400"/>
              </a:p>
            </p:txBody>
          </p:sp>
        </p:grpSp>
        <p:grpSp>
          <p:nvGrpSpPr>
            <p:cNvPr id="11313" name="Group 295"/>
            <p:cNvGrpSpPr>
              <a:grpSpLocks/>
            </p:cNvGrpSpPr>
            <p:nvPr/>
          </p:nvGrpSpPr>
          <p:grpSpPr bwMode="auto">
            <a:xfrm>
              <a:off x="3555" y="3553"/>
              <a:ext cx="696" cy="279"/>
              <a:chOff x="2792" y="9825"/>
              <a:chExt cx="560" cy="403"/>
            </a:xfrm>
          </p:grpSpPr>
          <p:sp>
            <p:nvSpPr>
              <p:cNvPr id="11332" name="Rectangle 296"/>
              <p:cNvSpPr>
                <a:spLocks noChangeArrowheads="1"/>
              </p:cNvSpPr>
              <p:nvPr/>
            </p:nvSpPr>
            <p:spPr bwMode="auto">
              <a:xfrm>
                <a:off x="2820" y="9825"/>
                <a:ext cx="504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dash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_tradnl" altLang="es-MX" sz="1400" b="1">
                    <a:cs typeface="Times New Roman" panose="02020603050405020304" pitchFamily="18" charset="0"/>
                  </a:rPr>
                  <a:t> </a:t>
                </a: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ES_tradnl" altLang="es-MX" b="1"/>
              </a:p>
            </p:txBody>
          </p:sp>
          <p:sp>
            <p:nvSpPr>
              <p:cNvPr id="11333" name="Rectangle 297"/>
              <p:cNvSpPr>
                <a:spLocks noChangeArrowheads="1"/>
              </p:cNvSpPr>
              <p:nvPr/>
            </p:nvSpPr>
            <p:spPr bwMode="auto">
              <a:xfrm>
                <a:off x="2792" y="9825"/>
                <a:ext cx="560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MX" altLang="es-MX" sz="2400"/>
              </a:p>
            </p:txBody>
          </p:sp>
        </p:grpSp>
        <p:grpSp>
          <p:nvGrpSpPr>
            <p:cNvPr id="11314" name="Group 298"/>
            <p:cNvGrpSpPr>
              <a:grpSpLocks/>
            </p:cNvGrpSpPr>
            <p:nvPr/>
          </p:nvGrpSpPr>
          <p:grpSpPr bwMode="auto">
            <a:xfrm>
              <a:off x="4251" y="3553"/>
              <a:ext cx="695" cy="279"/>
              <a:chOff x="3352" y="9825"/>
              <a:chExt cx="560" cy="403"/>
            </a:xfrm>
          </p:grpSpPr>
          <p:sp>
            <p:nvSpPr>
              <p:cNvPr id="11330" name="Rectangle 299"/>
              <p:cNvSpPr>
                <a:spLocks noChangeArrowheads="1"/>
              </p:cNvSpPr>
              <p:nvPr/>
            </p:nvSpPr>
            <p:spPr bwMode="auto">
              <a:xfrm>
                <a:off x="3380" y="9825"/>
                <a:ext cx="504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dash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_tradnl" altLang="es-MX" sz="1600" b="1">
                    <a:latin typeface="Arial" panose="020B0604020202020204" pitchFamily="34" charset="0"/>
                    <a:cs typeface="Arial" panose="020B0604020202020204" pitchFamily="34" charset="0"/>
                  </a:rPr>
                  <a:t>x</a:t>
                </a:r>
                <a:endParaRPr lang="es-ES_tradnl" altLang="es-MX" sz="1400" b="1">
                  <a:latin typeface="Arial Black" panose="020B0A04020102020204" pitchFamily="34" charset="0"/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ES_tradnl" altLang="es-MX" b="1"/>
              </a:p>
            </p:txBody>
          </p:sp>
          <p:sp>
            <p:nvSpPr>
              <p:cNvPr id="11331" name="Rectangle 300"/>
              <p:cNvSpPr>
                <a:spLocks noChangeArrowheads="1"/>
              </p:cNvSpPr>
              <p:nvPr/>
            </p:nvSpPr>
            <p:spPr bwMode="auto">
              <a:xfrm>
                <a:off x="3352" y="9825"/>
                <a:ext cx="560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MX" altLang="es-MX" sz="2400"/>
              </a:p>
            </p:txBody>
          </p:sp>
        </p:grpSp>
        <p:grpSp>
          <p:nvGrpSpPr>
            <p:cNvPr id="11315" name="Group 301"/>
            <p:cNvGrpSpPr>
              <a:grpSpLocks/>
            </p:cNvGrpSpPr>
            <p:nvPr/>
          </p:nvGrpSpPr>
          <p:grpSpPr bwMode="auto">
            <a:xfrm>
              <a:off x="4946" y="3553"/>
              <a:ext cx="701" cy="279"/>
              <a:chOff x="3912" y="9825"/>
              <a:chExt cx="564" cy="403"/>
            </a:xfrm>
          </p:grpSpPr>
          <p:sp>
            <p:nvSpPr>
              <p:cNvPr id="11328" name="Rectangle 302"/>
              <p:cNvSpPr>
                <a:spLocks noChangeArrowheads="1"/>
              </p:cNvSpPr>
              <p:nvPr/>
            </p:nvSpPr>
            <p:spPr bwMode="auto">
              <a:xfrm>
                <a:off x="3940" y="9825"/>
                <a:ext cx="508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dash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_tradnl" altLang="es-MX" sz="1600" b="1">
                    <a:latin typeface="Arial" panose="020B0604020202020204" pitchFamily="34" charset="0"/>
                    <a:cs typeface="Arial" panose="020B0604020202020204" pitchFamily="34" charset="0"/>
                  </a:rPr>
                  <a:t>x</a:t>
                </a:r>
                <a:endParaRPr lang="es-ES_tradnl" altLang="es-MX" b="1"/>
              </a:p>
            </p:txBody>
          </p:sp>
          <p:sp>
            <p:nvSpPr>
              <p:cNvPr id="11329" name="Rectangle 303"/>
              <p:cNvSpPr>
                <a:spLocks noChangeArrowheads="1"/>
              </p:cNvSpPr>
              <p:nvPr/>
            </p:nvSpPr>
            <p:spPr bwMode="auto">
              <a:xfrm>
                <a:off x="3912" y="9825"/>
                <a:ext cx="564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MX" altLang="es-MX" sz="2400"/>
              </a:p>
            </p:txBody>
          </p:sp>
        </p:grpSp>
        <p:grpSp>
          <p:nvGrpSpPr>
            <p:cNvPr id="11316" name="Group 304"/>
            <p:cNvGrpSpPr>
              <a:grpSpLocks/>
            </p:cNvGrpSpPr>
            <p:nvPr/>
          </p:nvGrpSpPr>
          <p:grpSpPr bwMode="auto">
            <a:xfrm>
              <a:off x="86" y="3832"/>
              <a:ext cx="3469" cy="278"/>
              <a:chOff x="0" y="10228"/>
              <a:chExt cx="2792" cy="403"/>
            </a:xfrm>
          </p:grpSpPr>
          <p:sp>
            <p:nvSpPr>
              <p:cNvPr id="11326" name="Rectangle 305"/>
              <p:cNvSpPr>
                <a:spLocks noChangeArrowheads="1"/>
              </p:cNvSpPr>
              <p:nvPr/>
            </p:nvSpPr>
            <p:spPr bwMode="auto">
              <a:xfrm>
                <a:off x="28" y="10228"/>
                <a:ext cx="2736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dash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_tradnl" altLang="es-MX" sz="1500" b="1">
                    <a:latin typeface="Arial" panose="020B0604020202020204" pitchFamily="34" charset="0"/>
                    <a:cs typeface="Arial" panose="020B0604020202020204" pitchFamily="34" charset="0"/>
                  </a:rPr>
                  <a:t>Verificación o revisión de funciones.</a:t>
                </a:r>
                <a:endParaRPr lang="es-ES_tradnl" altLang="es-MX" sz="1400" b="1">
                  <a:latin typeface="Arial Black" panose="020B0A04020102020204" pitchFamily="34" charset="0"/>
                  <a:cs typeface="Times New Roman" panose="02020603050405020304" pitchFamily="18" charset="0"/>
                </a:endParaRPr>
              </a:p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ES_tradnl" altLang="es-MX" b="1"/>
              </a:p>
            </p:txBody>
          </p:sp>
          <p:sp>
            <p:nvSpPr>
              <p:cNvPr id="11327" name="Rectangle 306"/>
              <p:cNvSpPr>
                <a:spLocks noChangeArrowheads="1"/>
              </p:cNvSpPr>
              <p:nvPr/>
            </p:nvSpPr>
            <p:spPr bwMode="auto">
              <a:xfrm>
                <a:off x="0" y="10228"/>
                <a:ext cx="2792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MX" altLang="es-MX" sz="2400"/>
              </a:p>
            </p:txBody>
          </p:sp>
        </p:grpSp>
        <p:grpSp>
          <p:nvGrpSpPr>
            <p:cNvPr id="11317" name="Group 307"/>
            <p:cNvGrpSpPr>
              <a:grpSpLocks/>
            </p:cNvGrpSpPr>
            <p:nvPr/>
          </p:nvGrpSpPr>
          <p:grpSpPr bwMode="auto">
            <a:xfrm>
              <a:off x="3555" y="3832"/>
              <a:ext cx="696" cy="278"/>
              <a:chOff x="2792" y="10228"/>
              <a:chExt cx="560" cy="403"/>
            </a:xfrm>
          </p:grpSpPr>
          <p:sp>
            <p:nvSpPr>
              <p:cNvPr id="11324" name="Rectangle 308"/>
              <p:cNvSpPr>
                <a:spLocks noChangeArrowheads="1"/>
              </p:cNvSpPr>
              <p:nvPr/>
            </p:nvSpPr>
            <p:spPr bwMode="auto">
              <a:xfrm>
                <a:off x="2820" y="10228"/>
                <a:ext cx="504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dash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_tradnl" altLang="es-MX" sz="1400" b="1">
                    <a:cs typeface="Times New Roman" panose="02020603050405020304" pitchFamily="18" charset="0"/>
                  </a:rPr>
                  <a:t> </a:t>
                </a: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ES_tradnl" altLang="es-MX" b="1"/>
              </a:p>
            </p:txBody>
          </p:sp>
          <p:sp>
            <p:nvSpPr>
              <p:cNvPr id="11325" name="Rectangle 309"/>
              <p:cNvSpPr>
                <a:spLocks noChangeArrowheads="1"/>
              </p:cNvSpPr>
              <p:nvPr/>
            </p:nvSpPr>
            <p:spPr bwMode="auto">
              <a:xfrm>
                <a:off x="2792" y="10228"/>
                <a:ext cx="560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MX" altLang="es-MX" sz="2400"/>
              </a:p>
            </p:txBody>
          </p:sp>
        </p:grpSp>
        <p:grpSp>
          <p:nvGrpSpPr>
            <p:cNvPr id="11318" name="Group 310"/>
            <p:cNvGrpSpPr>
              <a:grpSpLocks/>
            </p:cNvGrpSpPr>
            <p:nvPr/>
          </p:nvGrpSpPr>
          <p:grpSpPr bwMode="auto">
            <a:xfrm>
              <a:off x="4251" y="3832"/>
              <a:ext cx="695" cy="278"/>
              <a:chOff x="3352" y="10228"/>
              <a:chExt cx="560" cy="403"/>
            </a:xfrm>
          </p:grpSpPr>
          <p:sp>
            <p:nvSpPr>
              <p:cNvPr id="11322" name="Rectangle 311"/>
              <p:cNvSpPr>
                <a:spLocks noChangeArrowheads="1"/>
              </p:cNvSpPr>
              <p:nvPr/>
            </p:nvSpPr>
            <p:spPr bwMode="auto">
              <a:xfrm>
                <a:off x="3380" y="10228"/>
                <a:ext cx="504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dash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_tradnl" altLang="es-MX" sz="1600" b="1">
                    <a:latin typeface="Arial" panose="020B0604020202020204" pitchFamily="34" charset="0"/>
                    <a:cs typeface="Arial" panose="020B0604020202020204" pitchFamily="34" charset="0"/>
                  </a:rPr>
                  <a:t>x</a:t>
                </a:r>
                <a:endParaRPr lang="es-ES_tradnl" altLang="es-MX" sz="1400" b="1">
                  <a:latin typeface="Arial Black" panose="020B0A04020102020204" pitchFamily="34" charset="0"/>
                  <a:cs typeface="Times New Roman" panose="02020603050405020304" pitchFamily="18" charset="0"/>
                </a:endParaRPr>
              </a:p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ES_tradnl" altLang="es-MX" b="1"/>
              </a:p>
            </p:txBody>
          </p:sp>
          <p:sp>
            <p:nvSpPr>
              <p:cNvPr id="11323" name="Rectangle 312"/>
              <p:cNvSpPr>
                <a:spLocks noChangeArrowheads="1"/>
              </p:cNvSpPr>
              <p:nvPr/>
            </p:nvSpPr>
            <p:spPr bwMode="auto">
              <a:xfrm>
                <a:off x="3352" y="10228"/>
                <a:ext cx="560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MX" altLang="es-MX" sz="2400"/>
              </a:p>
            </p:txBody>
          </p:sp>
        </p:grpSp>
        <p:grpSp>
          <p:nvGrpSpPr>
            <p:cNvPr id="11319" name="Group 313"/>
            <p:cNvGrpSpPr>
              <a:grpSpLocks/>
            </p:cNvGrpSpPr>
            <p:nvPr/>
          </p:nvGrpSpPr>
          <p:grpSpPr bwMode="auto">
            <a:xfrm>
              <a:off x="4946" y="3832"/>
              <a:ext cx="701" cy="278"/>
              <a:chOff x="3912" y="10228"/>
              <a:chExt cx="564" cy="403"/>
            </a:xfrm>
          </p:grpSpPr>
          <p:sp>
            <p:nvSpPr>
              <p:cNvPr id="11320" name="Rectangle 314"/>
              <p:cNvSpPr>
                <a:spLocks noChangeArrowheads="1"/>
              </p:cNvSpPr>
              <p:nvPr/>
            </p:nvSpPr>
            <p:spPr bwMode="auto">
              <a:xfrm>
                <a:off x="3940" y="10228"/>
                <a:ext cx="508" cy="4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prstDash val="dash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s-ES_tradnl" altLang="es-MX" sz="1600" b="1">
                    <a:latin typeface="Arial" panose="020B0604020202020204" pitchFamily="34" charset="0"/>
                    <a:cs typeface="Arial" panose="020B0604020202020204" pitchFamily="34" charset="0"/>
                  </a:rPr>
                  <a:t>x</a:t>
                </a:r>
                <a:endParaRPr lang="es-ES_tradnl" altLang="es-MX" b="1"/>
              </a:p>
            </p:txBody>
          </p:sp>
          <p:sp>
            <p:nvSpPr>
              <p:cNvPr id="11321" name="Rectangle 315"/>
              <p:cNvSpPr>
                <a:spLocks noChangeArrowheads="1"/>
              </p:cNvSpPr>
              <p:nvPr/>
            </p:nvSpPr>
            <p:spPr bwMode="auto">
              <a:xfrm>
                <a:off x="3912" y="10228"/>
                <a:ext cx="564" cy="40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1"/>
                  </a:buClr>
                  <a:buChar char="»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tx2"/>
                  </a:buClr>
                  <a:buSzPct val="7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s-MX" altLang="es-MX"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858285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7" name="Rectangle 3"/>
          <p:cNvSpPr>
            <a:spLocks noChangeArrowheads="1"/>
          </p:cNvSpPr>
          <p:nvPr/>
        </p:nvSpPr>
        <p:spPr bwMode="auto">
          <a:xfrm>
            <a:off x="876300" y="1011286"/>
            <a:ext cx="7772400" cy="5111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 eaLnBrk="1" hangingPunct="1">
              <a:defRPr/>
            </a:pPr>
            <a:r>
              <a:rPr lang="es-MX" sz="40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Balanceo del Control</a:t>
            </a:r>
            <a:endParaRPr lang="es-ES" sz="40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  <p:sp>
        <p:nvSpPr>
          <p:cNvPr id="12291" name="Rectangle 4"/>
          <p:cNvSpPr>
            <a:spLocks noChangeArrowheads="1"/>
          </p:cNvSpPr>
          <p:nvPr/>
        </p:nvSpPr>
        <p:spPr bwMode="auto">
          <a:xfrm>
            <a:off x="3924300" y="1773238"/>
            <a:ext cx="1828800" cy="47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576263" indent="-576263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Clr>
                <a:srgbClr val="FF6600"/>
              </a:buClr>
              <a:buSzTx/>
              <a:buFont typeface="Wingdings" panose="05000000000000000000" pitchFamily="2" charset="2"/>
              <a:buNone/>
            </a:pPr>
            <a:r>
              <a:rPr lang="es-MX" altLang="es-MX" sz="2800">
                <a:latin typeface="Arial" panose="020B0604020202020204" pitchFamily="34" charset="0"/>
              </a:rPr>
              <a:t>Directivos</a:t>
            </a:r>
            <a:endParaRPr lang="es-ES" altLang="es-MX" sz="2800">
              <a:latin typeface="Arial" panose="020B0604020202020204" pitchFamily="34" charset="0"/>
            </a:endParaRPr>
          </a:p>
        </p:txBody>
      </p:sp>
      <p:sp>
        <p:nvSpPr>
          <p:cNvPr id="12292" name="Rectangle 5"/>
          <p:cNvSpPr>
            <a:spLocks noChangeArrowheads="1"/>
          </p:cNvSpPr>
          <p:nvPr/>
        </p:nvSpPr>
        <p:spPr bwMode="auto">
          <a:xfrm>
            <a:off x="6629400" y="3962400"/>
            <a:ext cx="2286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576263" indent="-576263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Clr>
                <a:srgbClr val="FF6600"/>
              </a:buClr>
              <a:buSzTx/>
              <a:buFont typeface="Wingdings" panose="05000000000000000000" pitchFamily="2" charset="2"/>
              <a:buNone/>
            </a:pPr>
            <a:r>
              <a:rPr lang="es-MX" altLang="es-MX" sz="2800">
                <a:latin typeface="Arial" panose="020B0604020202020204" pitchFamily="34" charset="0"/>
              </a:rPr>
              <a:t>Correctivos</a:t>
            </a:r>
            <a:endParaRPr lang="es-ES" altLang="es-MX" sz="2800">
              <a:latin typeface="Arial" panose="020B0604020202020204" pitchFamily="34" charset="0"/>
            </a:endParaRPr>
          </a:p>
        </p:txBody>
      </p:sp>
      <p:sp>
        <p:nvSpPr>
          <p:cNvPr id="12293" name="Rectangle 6"/>
          <p:cNvSpPr>
            <a:spLocks noChangeArrowheads="1"/>
          </p:cNvSpPr>
          <p:nvPr/>
        </p:nvSpPr>
        <p:spPr bwMode="auto">
          <a:xfrm>
            <a:off x="3962400" y="4114800"/>
            <a:ext cx="2286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576263" indent="-576263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Clr>
                <a:srgbClr val="FF6600"/>
              </a:buClr>
              <a:buSzTx/>
              <a:buFont typeface="Wingdings" panose="05000000000000000000" pitchFamily="2" charset="2"/>
              <a:buNone/>
            </a:pPr>
            <a:r>
              <a:rPr lang="es-MX" altLang="es-MX" sz="2800">
                <a:latin typeface="Arial" panose="020B0604020202020204" pitchFamily="34" charset="0"/>
              </a:rPr>
              <a:t>Detectivos</a:t>
            </a:r>
            <a:endParaRPr lang="es-ES" altLang="es-MX" sz="2800">
              <a:latin typeface="Arial" panose="020B0604020202020204" pitchFamily="34" charset="0"/>
            </a:endParaRPr>
          </a:p>
        </p:txBody>
      </p:sp>
      <p:sp>
        <p:nvSpPr>
          <p:cNvPr id="12294" name="Rectangle 7"/>
          <p:cNvSpPr>
            <a:spLocks noChangeArrowheads="1"/>
          </p:cNvSpPr>
          <p:nvPr/>
        </p:nvSpPr>
        <p:spPr bwMode="auto">
          <a:xfrm>
            <a:off x="914400" y="3962400"/>
            <a:ext cx="2286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576263" indent="-576263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Clr>
                <a:srgbClr val="FF6600"/>
              </a:buClr>
              <a:buSzTx/>
              <a:buFont typeface="Wingdings" panose="05000000000000000000" pitchFamily="2" charset="2"/>
              <a:buNone/>
            </a:pPr>
            <a:r>
              <a:rPr lang="es-MX" altLang="es-MX" sz="2800">
                <a:latin typeface="Arial" panose="020B0604020202020204" pitchFamily="34" charset="0"/>
              </a:rPr>
              <a:t>Preventivos</a:t>
            </a:r>
            <a:endParaRPr lang="es-ES" altLang="es-MX" sz="2800">
              <a:latin typeface="Arial" panose="020B0604020202020204" pitchFamily="34" charset="0"/>
            </a:endParaRPr>
          </a:p>
        </p:txBody>
      </p:sp>
      <p:sp>
        <p:nvSpPr>
          <p:cNvPr id="12295" name="PubHalfFrame"/>
          <p:cNvSpPr>
            <a:spLocks noEditPoints="1" noChangeArrowheads="1"/>
          </p:cNvSpPr>
          <p:nvPr/>
        </p:nvSpPr>
        <p:spPr bwMode="auto">
          <a:xfrm rot="2691567">
            <a:off x="1600200" y="3581400"/>
            <a:ext cx="685800" cy="685800"/>
          </a:xfrm>
          <a:custGeom>
            <a:avLst/>
            <a:gdLst>
              <a:gd name="T0" fmla="*/ 2147483646 w 21600"/>
              <a:gd name="T1" fmla="*/ 0 h 21600"/>
              <a:gd name="T2" fmla="*/ 0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0 w 21600"/>
              <a:gd name="T13" fmla="*/ 0 h 21600"/>
              <a:gd name="T14" fmla="*/ 14400 w 21600"/>
              <a:gd name="T15" fmla="*/ 7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0" y="21600"/>
                </a:lnTo>
                <a:lnTo>
                  <a:pt x="7200" y="14400"/>
                </a:lnTo>
                <a:lnTo>
                  <a:pt x="7200" y="7200"/>
                </a:lnTo>
                <a:lnTo>
                  <a:pt x="14400" y="72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00">
              <a:alpha val="50195"/>
            </a:srgbClr>
          </a:solidFill>
          <a:ln>
            <a:noFill/>
          </a:ln>
          <a:effectLst>
            <a:prstShdw prst="shdw17" dist="17961" dir="13500000">
              <a:srgbClr val="999900"/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12296" name="PubHalfFrame"/>
          <p:cNvSpPr>
            <a:spLocks noEditPoints="1" noChangeArrowheads="1"/>
          </p:cNvSpPr>
          <p:nvPr/>
        </p:nvSpPr>
        <p:spPr bwMode="auto">
          <a:xfrm rot="2691567">
            <a:off x="4495800" y="3657600"/>
            <a:ext cx="685800" cy="685800"/>
          </a:xfrm>
          <a:custGeom>
            <a:avLst/>
            <a:gdLst>
              <a:gd name="T0" fmla="*/ 2147483646 w 21600"/>
              <a:gd name="T1" fmla="*/ 0 h 21600"/>
              <a:gd name="T2" fmla="*/ 0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0 w 21600"/>
              <a:gd name="T13" fmla="*/ 0 h 21600"/>
              <a:gd name="T14" fmla="*/ 14400 w 21600"/>
              <a:gd name="T15" fmla="*/ 7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0" y="21600"/>
                </a:lnTo>
                <a:lnTo>
                  <a:pt x="7200" y="14400"/>
                </a:lnTo>
                <a:lnTo>
                  <a:pt x="7200" y="7200"/>
                </a:lnTo>
                <a:lnTo>
                  <a:pt x="14400" y="72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3300">
              <a:alpha val="50195"/>
            </a:srgbClr>
          </a:solidFill>
          <a:ln>
            <a:noFill/>
          </a:ln>
          <a:effectLst>
            <a:prstShdw prst="shdw17" dist="17961" dir="13500000">
              <a:srgbClr val="991F00"/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12297" name="PubHalfFrame"/>
          <p:cNvSpPr>
            <a:spLocks noEditPoints="1" noChangeArrowheads="1"/>
          </p:cNvSpPr>
          <p:nvPr/>
        </p:nvSpPr>
        <p:spPr bwMode="auto">
          <a:xfrm rot="2691567">
            <a:off x="7239000" y="3581400"/>
            <a:ext cx="685800" cy="685800"/>
          </a:xfrm>
          <a:custGeom>
            <a:avLst/>
            <a:gdLst>
              <a:gd name="T0" fmla="*/ 2147483646 w 21600"/>
              <a:gd name="T1" fmla="*/ 0 h 21600"/>
              <a:gd name="T2" fmla="*/ 0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0 w 21600"/>
              <a:gd name="T13" fmla="*/ 0 h 21600"/>
              <a:gd name="T14" fmla="*/ 14400 w 21600"/>
              <a:gd name="T15" fmla="*/ 7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0" y="21600"/>
                </a:lnTo>
                <a:lnTo>
                  <a:pt x="7200" y="14400"/>
                </a:lnTo>
                <a:lnTo>
                  <a:pt x="7200" y="7200"/>
                </a:lnTo>
                <a:lnTo>
                  <a:pt x="14400" y="72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C00">
              <a:alpha val="50195"/>
            </a:srgbClr>
          </a:solidFill>
          <a:ln>
            <a:noFill/>
          </a:ln>
          <a:effectLst>
            <a:prstShdw prst="shdw17" dist="17961" dir="13500000">
              <a:srgbClr val="997A00"/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12298" name="Line 11"/>
          <p:cNvSpPr>
            <a:spLocks noChangeShapeType="1"/>
          </p:cNvSpPr>
          <p:nvPr/>
        </p:nvSpPr>
        <p:spPr bwMode="auto">
          <a:xfrm>
            <a:off x="2057400" y="3284538"/>
            <a:ext cx="5410200" cy="0"/>
          </a:xfrm>
          <a:prstGeom prst="line">
            <a:avLst/>
          </a:prstGeom>
          <a:noFill/>
          <a:ln w="57150">
            <a:solidFill>
              <a:srgbClr val="FFCC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s-MX"/>
          </a:p>
        </p:txBody>
      </p:sp>
      <p:sp>
        <p:nvSpPr>
          <p:cNvPr id="12299" name="PubHalfFrame"/>
          <p:cNvSpPr>
            <a:spLocks noEditPoints="1" noChangeArrowheads="1"/>
          </p:cNvSpPr>
          <p:nvPr/>
        </p:nvSpPr>
        <p:spPr bwMode="auto">
          <a:xfrm rot="2691567">
            <a:off x="4495800" y="2438400"/>
            <a:ext cx="685800" cy="685800"/>
          </a:xfrm>
          <a:custGeom>
            <a:avLst/>
            <a:gdLst>
              <a:gd name="T0" fmla="*/ 2147483646 w 21600"/>
              <a:gd name="T1" fmla="*/ 0 h 21600"/>
              <a:gd name="T2" fmla="*/ 0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0 w 21600"/>
              <a:gd name="T13" fmla="*/ 0 h 21600"/>
              <a:gd name="T14" fmla="*/ 14400 w 21600"/>
              <a:gd name="T15" fmla="*/ 7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0" y="21600"/>
                </a:lnTo>
                <a:lnTo>
                  <a:pt x="7200" y="14400"/>
                </a:lnTo>
                <a:lnTo>
                  <a:pt x="7200" y="7200"/>
                </a:lnTo>
                <a:lnTo>
                  <a:pt x="14400" y="72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99FF">
              <a:alpha val="50195"/>
            </a:srgbClr>
          </a:solidFill>
          <a:ln>
            <a:noFill/>
          </a:ln>
          <a:effectLst>
            <a:prstShdw prst="shdw17" dist="17961" dir="13500000">
              <a:srgbClr val="005C99"/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12300" name="Rectangle 13"/>
          <p:cNvSpPr>
            <a:spLocks noChangeArrowheads="1"/>
          </p:cNvSpPr>
          <p:nvPr/>
        </p:nvSpPr>
        <p:spPr bwMode="auto">
          <a:xfrm>
            <a:off x="1371600" y="5029200"/>
            <a:ext cx="739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buClr>
                <a:srgbClr val="FF6600"/>
              </a:buClr>
              <a:buSzTx/>
              <a:buFont typeface="Wingdings" panose="05000000000000000000" pitchFamily="2" charset="2"/>
              <a:buNone/>
            </a:pPr>
            <a:r>
              <a:rPr lang="es-MX" altLang="es-MX" sz="2400">
                <a:latin typeface="Arial" panose="020B0604020202020204" pitchFamily="34" charset="0"/>
              </a:rPr>
              <a:t>La organización aplica los cuatro tipos de control, compensandolos adecuadamente.</a:t>
            </a:r>
            <a:endParaRPr lang="es-ES" altLang="es-MX" sz="24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2270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CIÓN FN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ción FND Control Interno" id="{4140F4D1-0692-4D5A-BC7A-4D4019E64BB9}" vid="{0C76D0E2-3E71-4C69-A0E1-5B1F0E8C5745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54a3b582-127f-4a9c-97a8-073e7d414d69">ZWPNXQT7TAPS-954-11</_dlc_DocId>
    <_dlc_DocIdUrl xmlns="54a3b582-127f-4a9c-97a8-073e7d414d69">
      <Url>http://intranet.finrural.gob.mx/conocimiento/_layouts/15/DocIdRedir.aspx?ID=ZWPNXQT7TAPS-954-11</Url>
      <Description>ZWPNXQT7TAPS-954-11</Description>
    </_dlc_DocIdUrl>
  </documentManagement>
</p:properti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3ED9381CE73A8249A3BCD963144948C0" ma:contentTypeVersion="0" ma:contentTypeDescription="Crear nuevo documento." ma:contentTypeScope="" ma:versionID="c55bfec2d2346ffe94d6917a548384d1">
  <xsd:schema xmlns:xsd="http://www.w3.org/2001/XMLSchema" xmlns:xs="http://www.w3.org/2001/XMLSchema" xmlns:p="http://schemas.microsoft.com/office/2006/metadata/properties" xmlns:ns2="54a3b582-127f-4a9c-97a8-073e7d414d69" targetNamespace="http://schemas.microsoft.com/office/2006/metadata/properties" ma:root="true" ma:fieldsID="d1fb0774d132d8a8c5f827d3fade40f2" ns2:_="">
    <xsd:import namespace="54a3b582-127f-4a9c-97a8-073e7d414d69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a3b582-127f-4a9c-97a8-073e7d414d69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Valor de Id. de documento" ma:description="El valor del identificador de documento asignado a este elemento." ma:internalName="_dlc_DocId" ma:readOnly="true">
      <xsd:simpleType>
        <xsd:restriction base="dms:Text"/>
      </xsd:simpleType>
    </xsd:element>
    <xsd:element name="_dlc_DocIdUrl" ma:index="9" nillable="true" ma:displayName="Id. de documento" ma:description="Vínculo permanente a este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Identificador persistente" ma:description="Mantener el identificador al agregar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206FFB2-F098-4756-9536-2A620806327D}">
  <ds:schemaRefs>
    <ds:schemaRef ds:uri="http://schemas.microsoft.com/office/2006/metadata/properties"/>
    <ds:schemaRef ds:uri="http://www.w3.org/XML/1998/namespace"/>
    <ds:schemaRef ds:uri="http://purl.org/dc/terms/"/>
    <ds:schemaRef ds:uri="http://purl.org/dc/dcmitype/"/>
    <ds:schemaRef ds:uri="54a3b582-127f-4a9c-97a8-073e7d414d69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7613D345-8288-4CA5-BD77-7E54F6627DAD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885E6457-0CFE-40B2-B719-BD4C1F48E80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4a3b582-127f-4a9c-97a8-073e7d414d6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0E1C5DCB-C64A-4B8E-9A8D-682A3753C48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Presentación FND Control Interno</Template>
  <TotalTime>2</TotalTime>
  <Words>536</Words>
  <Application>Microsoft Office PowerPoint</Application>
  <PresentationFormat>Presentación en pantalla (4:3)</PresentationFormat>
  <Paragraphs>182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21" baseType="lpstr">
      <vt:lpstr>Arial</vt:lpstr>
      <vt:lpstr>Arial Black</vt:lpstr>
      <vt:lpstr>Arial Narrow</vt:lpstr>
      <vt:lpstr>Calibri</vt:lpstr>
      <vt:lpstr>Times New Roman</vt:lpstr>
      <vt:lpstr>Webdings</vt:lpstr>
      <vt:lpstr>Wingdings</vt:lpstr>
      <vt:lpstr>PRESENTACIÓN FND</vt:lpstr>
      <vt:lpstr> Mejoramiento de controles internos en los procesos </vt:lpstr>
      <vt:lpstr>Actividades de Control 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Mejoramiento de controles internos en los procesos </dc:title>
  <dc:creator>Bryan Rodrigo Contreras Alcantara</dc:creator>
  <cp:lastModifiedBy>Bryan Rodrigo Contreras Alcantara</cp:lastModifiedBy>
  <cp:revision>3</cp:revision>
  <dcterms:created xsi:type="dcterms:W3CDTF">2018-08-24T19:53:29Z</dcterms:created>
  <dcterms:modified xsi:type="dcterms:W3CDTF">2018-08-24T19:57:37Z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0x0101003ED9381CE73A8249A3BCD963144948C0</vt:lpwstr>
  </property>
  <property fmtid="{D5CDD505-2E9C-101B-9397-08002B2CF9AE}" pid="3" name="_dlc_DocIdItemGuid">
    <vt:lpwstr>96900c5c-4332-4725-9616-2282b0aee3bd</vt:lpwstr>
  </property>
</Properties>
</file>